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5" r:id="rId1"/>
  </p:sldMasterIdLst>
  <p:notesMasterIdLst>
    <p:notesMasterId r:id="rId18"/>
  </p:notesMasterIdLst>
  <p:handoutMasterIdLst>
    <p:handoutMasterId r:id="rId19"/>
  </p:handoutMasterIdLst>
  <p:sldIdLst>
    <p:sldId id="259" r:id="rId2"/>
    <p:sldId id="258" r:id="rId3"/>
    <p:sldId id="260" r:id="rId4"/>
    <p:sldId id="263" r:id="rId5"/>
    <p:sldId id="261" r:id="rId6"/>
    <p:sldId id="262" r:id="rId7"/>
    <p:sldId id="264" r:id="rId8"/>
    <p:sldId id="265" r:id="rId9"/>
    <p:sldId id="266" r:id="rId10"/>
    <p:sldId id="267" r:id="rId11"/>
    <p:sldId id="273" r:id="rId12"/>
    <p:sldId id="269" r:id="rId13"/>
    <p:sldId id="270" r:id="rId14"/>
    <p:sldId id="271" r:id="rId15"/>
    <p:sldId id="272" r:id="rId16"/>
    <p:sldId id="274" r:id="rId17"/>
  </p:sldIdLst>
  <p:sldSz cx="12192000" cy="6858000"/>
  <p:notesSz cx="6858000" cy="9144000"/>
  <p:defaultTextStyle>
    <a:defPPr rtl="0"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DA147"/>
    <a:srgbClr val="B54C2D"/>
    <a:srgbClr val="B66952"/>
    <a:srgbClr val="B56D45"/>
    <a:srgbClr val="DF985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>
        <p:scale>
          <a:sx n="125" d="100"/>
          <a:sy n="125" d="100"/>
        </p:scale>
        <p:origin x="1512" y="9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0" d="100"/>
          <a:sy n="120" d="100"/>
        </p:scale>
        <p:origin x="5040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AA20905-3954-474B-A606-562BCA026DC1}" type="doc">
      <dgm:prSet loTypeId="urn:microsoft.com/office/officeart/2016/7/layout/LinearBlockProcessNumbered" loCatId="process" qsTypeId="urn:microsoft.com/office/officeart/2005/8/quickstyle/simple1" qsCatId="simple" csTypeId="urn:microsoft.com/office/officeart/2005/8/colors/colorful1" csCatId="colorful" phldr="1"/>
      <dgm:spPr/>
      <dgm:t>
        <a:bodyPr rtlCol="0"/>
        <a:lstStyle/>
        <a:p>
          <a:pPr rtl="0"/>
          <a:endParaRPr lang="en-US"/>
        </a:p>
      </dgm:t>
    </dgm:pt>
    <dgm:pt modelId="{DC13AB6D-DEA2-4CBB-AC69-1EF1A6AD1512}">
      <dgm:prSet/>
      <dgm:spPr/>
      <dgm:t>
        <a:bodyPr rtlCol="0"/>
        <a:lstStyle/>
        <a:p>
          <a:pPr rtl="0">
            <a:defRPr cap="all"/>
          </a:pPr>
          <a:endParaRPr lang="fr" dirty="0"/>
        </a:p>
      </dgm:t>
    </dgm:pt>
    <dgm:pt modelId="{2C752582-D9FF-4E04-A92F-827DB4BB5C48}" type="parTrans" cxnId="{4B888393-351D-4489-90C9-5A68061AB236}">
      <dgm:prSet/>
      <dgm:spPr/>
      <dgm:t>
        <a:bodyPr rtlCol="0"/>
        <a:lstStyle/>
        <a:p>
          <a:pPr rtl="0"/>
          <a:endParaRPr lang="en-US"/>
        </a:p>
      </dgm:t>
    </dgm:pt>
    <dgm:pt modelId="{9C64CC83-643C-4E12-8F97-BC19DC031190}" type="sibTrans" cxnId="{4B888393-351D-4489-90C9-5A68061AB236}">
      <dgm:prSet phldrT="01" phldr="0"/>
      <dgm:spPr/>
      <dgm:t>
        <a:bodyPr rtlCol="0"/>
        <a:lstStyle/>
        <a:p>
          <a:pPr rtl="0"/>
          <a:r>
            <a:rPr lang="fr"/>
            <a:t>01</a:t>
          </a:r>
          <a:endParaRPr lang="fr" dirty="0"/>
        </a:p>
      </dgm:t>
    </dgm:pt>
    <dgm:pt modelId="{53742231-981F-480A-940F-203EC2F7423F}">
      <dgm:prSet/>
      <dgm:spPr/>
      <dgm:t>
        <a:bodyPr/>
        <a:lstStyle/>
        <a:p>
          <a:pPr rtl="0"/>
          <a:endParaRPr lang="fr" dirty="0"/>
        </a:p>
      </dgm:t>
    </dgm:pt>
    <dgm:pt modelId="{2FC75195-FBA1-43DE-85DD-40B4B3A2F1F3}" type="parTrans" cxnId="{F226B1C2-5D99-403A-8240-EAD6BD4D8534}">
      <dgm:prSet/>
      <dgm:spPr/>
      <dgm:t>
        <a:bodyPr rtlCol="0"/>
        <a:lstStyle/>
        <a:p>
          <a:pPr rtl="0"/>
          <a:endParaRPr lang="en-US"/>
        </a:p>
      </dgm:t>
    </dgm:pt>
    <dgm:pt modelId="{EF449C32-A7AE-4099-9E9B-9E2F736A89CE}" type="sibTrans" cxnId="{F226B1C2-5D99-403A-8240-EAD6BD4D8534}">
      <dgm:prSet phldrT="02" phldr="0"/>
      <dgm:spPr/>
      <dgm:t>
        <a:bodyPr rtlCol="0"/>
        <a:lstStyle/>
        <a:p>
          <a:pPr rtl="0"/>
          <a:r>
            <a:rPr lang="fr"/>
            <a:t>02</a:t>
          </a:r>
          <a:endParaRPr lang="fr" dirty="0"/>
        </a:p>
      </dgm:t>
    </dgm:pt>
    <dgm:pt modelId="{9EF41CC5-EF3B-4A6D-8229-3F1333EADFB3}">
      <dgm:prSet/>
      <dgm:spPr/>
      <dgm:t>
        <a:bodyPr rtlCol="0"/>
        <a:lstStyle/>
        <a:p>
          <a:pPr rtl="0">
            <a:defRPr cap="all"/>
          </a:pPr>
          <a:endParaRPr lang="fr" dirty="0"/>
        </a:p>
      </dgm:t>
    </dgm:pt>
    <dgm:pt modelId="{DAEF1C7D-B0C5-46FA-BED3-8A54E918D3E0}" type="parTrans" cxnId="{E476EEBC-7C9F-4E07-BD58-1044B9769B64}">
      <dgm:prSet/>
      <dgm:spPr/>
      <dgm:t>
        <a:bodyPr rtlCol="0"/>
        <a:lstStyle/>
        <a:p>
          <a:pPr rtl="0"/>
          <a:endParaRPr lang="en-US"/>
        </a:p>
      </dgm:t>
    </dgm:pt>
    <dgm:pt modelId="{98E6DD7C-B953-4119-9F64-9914E467ECBF}" type="sibTrans" cxnId="{E476EEBC-7C9F-4E07-BD58-1044B9769B64}">
      <dgm:prSet phldrT="03" phldr="0"/>
      <dgm:spPr/>
      <dgm:t>
        <a:bodyPr rtlCol="0"/>
        <a:lstStyle/>
        <a:p>
          <a:pPr rtl="0"/>
          <a:r>
            <a:rPr lang="fr"/>
            <a:t>03</a:t>
          </a:r>
        </a:p>
      </dgm:t>
    </dgm:pt>
    <dgm:pt modelId="{579698BD-D232-4926-8D7B-29A69B90858B}" type="pres">
      <dgm:prSet presAssocID="{8AA20905-3954-474B-A606-562BCA026DC1}" presName="Name0" presStyleCnt="0">
        <dgm:presLayoutVars>
          <dgm:animLvl val="lvl"/>
          <dgm:resizeHandles val="exact"/>
        </dgm:presLayoutVars>
      </dgm:prSet>
      <dgm:spPr/>
    </dgm:pt>
    <dgm:pt modelId="{3DD5B223-886E-4FC7-BDA1-ECA869A474EC}" type="pres">
      <dgm:prSet presAssocID="{DC13AB6D-DEA2-4CBB-AC69-1EF1A6AD1512}" presName="compositeNode" presStyleCnt="0">
        <dgm:presLayoutVars>
          <dgm:bulletEnabled val="1"/>
        </dgm:presLayoutVars>
      </dgm:prSet>
      <dgm:spPr/>
    </dgm:pt>
    <dgm:pt modelId="{DA3A6BD4-857F-4C66-97FA-B1E1C180A950}" type="pres">
      <dgm:prSet presAssocID="{DC13AB6D-DEA2-4CBB-AC69-1EF1A6AD1512}" presName="bgRect" presStyleLbl="alignNode1" presStyleIdx="0" presStyleCnt="3" custLinFactNeighborX="-43" custLinFactNeighborY="959"/>
      <dgm:spPr/>
    </dgm:pt>
    <dgm:pt modelId="{BBA91679-4684-4A04-8AEB-03038C78A75C}" type="pres">
      <dgm:prSet presAssocID="{9C64CC83-643C-4E12-8F97-BC19DC031190}" presName="sibTransNodeRect" presStyleLbl="alignNode1" presStyleIdx="0" presStyleCnt="3">
        <dgm:presLayoutVars>
          <dgm:chMax val="0"/>
          <dgm:bulletEnabled val="1"/>
        </dgm:presLayoutVars>
      </dgm:prSet>
      <dgm:spPr/>
    </dgm:pt>
    <dgm:pt modelId="{5F398AEE-BC0F-4F30-99FA-92D67A176C2D}" type="pres">
      <dgm:prSet presAssocID="{DC13AB6D-DEA2-4CBB-AC69-1EF1A6AD1512}" presName="nodeRect" presStyleLbl="alignNode1" presStyleIdx="0" presStyleCnt="3">
        <dgm:presLayoutVars>
          <dgm:bulletEnabled val="1"/>
        </dgm:presLayoutVars>
      </dgm:prSet>
      <dgm:spPr/>
    </dgm:pt>
    <dgm:pt modelId="{3C27A223-AC17-40BD-B7C5-0447661C2934}" type="pres">
      <dgm:prSet presAssocID="{9C64CC83-643C-4E12-8F97-BC19DC031190}" presName="sibTrans" presStyleCnt="0"/>
      <dgm:spPr/>
    </dgm:pt>
    <dgm:pt modelId="{0864151C-845B-4A50-9755-7EE613694D81}" type="pres">
      <dgm:prSet presAssocID="{53742231-981F-480A-940F-203EC2F7423F}" presName="compositeNode" presStyleCnt="0">
        <dgm:presLayoutVars>
          <dgm:bulletEnabled val="1"/>
        </dgm:presLayoutVars>
      </dgm:prSet>
      <dgm:spPr/>
    </dgm:pt>
    <dgm:pt modelId="{00AE7F27-0E5D-4AFB-ACD6-B5A19E79EA42}" type="pres">
      <dgm:prSet presAssocID="{53742231-981F-480A-940F-203EC2F7423F}" presName="bgRect" presStyleLbl="alignNode1" presStyleIdx="1" presStyleCnt="3"/>
      <dgm:spPr/>
    </dgm:pt>
    <dgm:pt modelId="{975C752B-C37A-4BA6-A3AE-2202A141404A}" type="pres">
      <dgm:prSet presAssocID="{EF449C32-A7AE-4099-9E9B-9E2F736A89CE}" presName="sibTransNodeRect" presStyleLbl="alignNode1" presStyleIdx="1" presStyleCnt="3">
        <dgm:presLayoutVars>
          <dgm:chMax val="0"/>
          <dgm:bulletEnabled val="1"/>
        </dgm:presLayoutVars>
      </dgm:prSet>
      <dgm:spPr/>
    </dgm:pt>
    <dgm:pt modelId="{C5BDCA19-B754-421E-A6CC-628F80FC74CB}" type="pres">
      <dgm:prSet presAssocID="{53742231-981F-480A-940F-203EC2F7423F}" presName="nodeRect" presStyleLbl="alignNode1" presStyleIdx="1" presStyleCnt="3">
        <dgm:presLayoutVars>
          <dgm:bulletEnabled val="1"/>
        </dgm:presLayoutVars>
      </dgm:prSet>
      <dgm:spPr/>
    </dgm:pt>
    <dgm:pt modelId="{3E36C1DA-E751-469B-91D5-B7ADF3790DAB}" type="pres">
      <dgm:prSet presAssocID="{EF449C32-A7AE-4099-9E9B-9E2F736A89CE}" presName="sibTrans" presStyleCnt="0"/>
      <dgm:spPr/>
    </dgm:pt>
    <dgm:pt modelId="{19974A3A-09A4-40DE-BB0F-D9AED1ACB06E}" type="pres">
      <dgm:prSet presAssocID="{9EF41CC5-EF3B-4A6D-8229-3F1333EADFB3}" presName="compositeNode" presStyleCnt="0">
        <dgm:presLayoutVars>
          <dgm:bulletEnabled val="1"/>
        </dgm:presLayoutVars>
      </dgm:prSet>
      <dgm:spPr/>
    </dgm:pt>
    <dgm:pt modelId="{CAD62F17-E99D-4FEF-B376-961CA4CB20EB}" type="pres">
      <dgm:prSet presAssocID="{9EF41CC5-EF3B-4A6D-8229-3F1333EADFB3}" presName="bgRect" presStyleLbl="alignNode1" presStyleIdx="2" presStyleCnt="3"/>
      <dgm:spPr/>
    </dgm:pt>
    <dgm:pt modelId="{E20811D6-E5D4-4C9E-AABF-9E0E1902CA2C}" type="pres">
      <dgm:prSet presAssocID="{98E6DD7C-B953-4119-9F64-9914E467ECBF}" presName="sibTransNodeRect" presStyleLbl="alignNode1" presStyleIdx="2" presStyleCnt="3">
        <dgm:presLayoutVars>
          <dgm:chMax val="0"/>
          <dgm:bulletEnabled val="1"/>
        </dgm:presLayoutVars>
      </dgm:prSet>
      <dgm:spPr/>
    </dgm:pt>
    <dgm:pt modelId="{67D48337-9200-42EF-A956-8FC92E9B78D2}" type="pres">
      <dgm:prSet presAssocID="{9EF41CC5-EF3B-4A6D-8229-3F1333EADFB3}" presName="nodeRect" presStyleLbl="alignNode1" presStyleIdx="2" presStyleCnt="3">
        <dgm:presLayoutVars>
          <dgm:bulletEnabled val="1"/>
        </dgm:presLayoutVars>
      </dgm:prSet>
      <dgm:spPr/>
    </dgm:pt>
  </dgm:ptLst>
  <dgm:cxnLst>
    <dgm:cxn modelId="{43B61840-F115-4174-96B9-DA0C0E83489E}" type="presOf" srcId="{9EF41CC5-EF3B-4A6D-8229-3F1333EADFB3}" destId="{CAD62F17-E99D-4FEF-B376-961CA4CB20EB}" srcOrd="0" destOrd="0" presId="urn:microsoft.com/office/officeart/2016/7/layout/LinearBlockProcessNumbered"/>
    <dgm:cxn modelId="{0439566F-A180-439C-8FAE-14E400EF2DCF}" type="presOf" srcId="{8AA20905-3954-474B-A606-562BCA026DC1}" destId="{579698BD-D232-4926-8D7B-29A69B90858B}" srcOrd="0" destOrd="0" presId="urn:microsoft.com/office/officeart/2016/7/layout/LinearBlockProcessNumbered"/>
    <dgm:cxn modelId="{29280853-1A86-48A7-BA30-A3847B3BBF6D}" type="presOf" srcId="{98E6DD7C-B953-4119-9F64-9914E467ECBF}" destId="{E20811D6-E5D4-4C9E-AABF-9E0E1902CA2C}" srcOrd="0" destOrd="0" presId="urn:microsoft.com/office/officeart/2016/7/layout/LinearBlockProcessNumbered"/>
    <dgm:cxn modelId="{F6B1598F-1951-460F-BB68-54B32A798437}" type="presOf" srcId="{DC13AB6D-DEA2-4CBB-AC69-1EF1A6AD1512}" destId="{5F398AEE-BC0F-4F30-99FA-92D67A176C2D}" srcOrd="1" destOrd="0" presId="urn:microsoft.com/office/officeart/2016/7/layout/LinearBlockProcessNumbered"/>
    <dgm:cxn modelId="{4B888393-351D-4489-90C9-5A68061AB236}" srcId="{8AA20905-3954-474B-A606-562BCA026DC1}" destId="{DC13AB6D-DEA2-4CBB-AC69-1EF1A6AD1512}" srcOrd="0" destOrd="0" parTransId="{2C752582-D9FF-4E04-A92F-827DB4BB5C48}" sibTransId="{9C64CC83-643C-4E12-8F97-BC19DC031190}"/>
    <dgm:cxn modelId="{BA068B95-2DA2-453B-8162-90B6AB26C20F}" type="presOf" srcId="{DC13AB6D-DEA2-4CBB-AC69-1EF1A6AD1512}" destId="{DA3A6BD4-857F-4C66-97FA-B1E1C180A950}" srcOrd="0" destOrd="0" presId="urn:microsoft.com/office/officeart/2016/7/layout/LinearBlockProcessNumbered"/>
    <dgm:cxn modelId="{07D44DA2-D4CF-4582-A029-20843D5E0F23}" type="presOf" srcId="{53742231-981F-480A-940F-203EC2F7423F}" destId="{C5BDCA19-B754-421E-A6CC-628F80FC74CB}" srcOrd="1" destOrd="0" presId="urn:microsoft.com/office/officeart/2016/7/layout/LinearBlockProcessNumbered"/>
    <dgm:cxn modelId="{E476EEBC-7C9F-4E07-BD58-1044B9769B64}" srcId="{8AA20905-3954-474B-A606-562BCA026DC1}" destId="{9EF41CC5-EF3B-4A6D-8229-3F1333EADFB3}" srcOrd="2" destOrd="0" parTransId="{DAEF1C7D-B0C5-46FA-BED3-8A54E918D3E0}" sibTransId="{98E6DD7C-B953-4119-9F64-9914E467ECBF}"/>
    <dgm:cxn modelId="{FDD130C2-CD74-4EFB-A226-A939177EE674}" type="presOf" srcId="{53742231-981F-480A-940F-203EC2F7423F}" destId="{00AE7F27-0E5D-4AFB-ACD6-B5A19E79EA42}" srcOrd="0" destOrd="0" presId="urn:microsoft.com/office/officeart/2016/7/layout/LinearBlockProcessNumbered"/>
    <dgm:cxn modelId="{F226B1C2-5D99-403A-8240-EAD6BD4D8534}" srcId="{8AA20905-3954-474B-A606-562BCA026DC1}" destId="{53742231-981F-480A-940F-203EC2F7423F}" srcOrd="1" destOrd="0" parTransId="{2FC75195-FBA1-43DE-85DD-40B4B3A2F1F3}" sibTransId="{EF449C32-A7AE-4099-9E9B-9E2F736A89CE}"/>
    <dgm:cxn modelId="{714928C7-F07E-48C4-BE9E-4842896AB09C}" type="presOf" srcId="{9C64CC83-643C-4E12-8F97-BC19DC031190}" destId="{BBA91679-4684-4A04-8AEB-03038C78A75C}" srcOrd="0" destOrd="0" presId="urn:microsoft.com/office/officeart/2016/7/layout/LinearBlockProcessNumbered"/>
    <dgm:cxn modelId="{7D7B6CF4-1A1D-4E61-B5FE-C95185EF2648}" type="presOf" srcId="{9EF41CC5-EF3B-4A6D-8229-3F1333EADFB3}" destId="{67D48337-9200-42EF-A956-8FC92E9B78D2}" srcOrd="1" destOrd="0" presId="urn:microsoft.com/office/officeart/2016/7/layout/LinearBlockProcessNumbered"/>
    <dgm:cxn modelId="{B9FDDAF6-ABE3-43D5-A54F-4A0002D3FD47}" type="presOf" srcId="{EF449C32-A7AE-4099-9E9B-9E2F736A89CE}" destId="{975C752B-C37A-4BA6-A3AE-2202A141404A}" srcOrd="0" destOrd="0" presId="urn:microsoft.com/office/officeart/2016/7/layout/LinearBlockProcessNumbered"/>
    <dgm:cxn modelId="{6A5BED3A-71F8-4A71-9E51-1F50D58497B5}" type="presParOf" srcId="{579698BD-D232-4926-8D7B-29A69B90858B}" destId="{3DD5B223-886E-4FC7-BDA1-ECA869A474EC}" srcOrd="0" destOrd="0" presId="urn:microsoft.com/office/officeart/2016/7/layout/LinearBlockProcessNumbered"/>
    <dgm:cxn modelId="{50ED9B3F-B939-4662-8866-7D833C2E0794}" type="presParOf" srcId="{3DD5B223-886E-4FC7-BDA1-ECA869A474EC}" destId="{DA3A6BD4-857F-4C66-97FA-B1E1C180A950}" srcOrd="0" destOrd="0" presId="urn:microsoft.com/office/officeart/2016/7/layout/LinearBlockProcessNumbered"/>
    <dgm:cxn modelId="{0D013F25-1B82-4F7B-AEF4-E93C2E95B0C3}" type="presParOf" srcId="{3DD5B223-886E-4FC7-BDA1-ECA869A474EC}" destId="{BBA91679-4684-4A04-8AEB-03038C78A75C}" srcOrd="1" destOrd="0" presId="urn:microsoft.com/office/officeart/2016/7/layout/LinearBlockProcessNumbered"/>
    <dgm:cxn modelId="{1E713196-E09A-42B0-BC2D-5294D0D9C36F}" type="presParOf" srcId="{3DD5B223-886E-4FC7-BDA1-ECA869A474EC}" destId="{5F398AEE-BC0F-4F30-99FA-92D67A176C2D}" srcOrd="2" destOrd="0" presId="urn:microsoft.com/office/officeart/2016/7/layout/LinearBlockProcessNumbered"/>
    <dgm:cxn modelId="{F8935481-B234-48A2-8E9B-6F423817537E}" type="presParOf" srcId="{579698BD-D232-4926-8D7B-29A69B90858B}" destId="{3C27A223-AC17-40BD-B7C5-0447661C2934}" srcOrd="1" destOrd="0" presId="urn:microsoft.com/office/officeart/2016/7/layout/LinearBlockProcessNumbered"/>
    <dgm:cxn modelId="{2A71550B-14EE-4B95-A40C-E132F64E84DB}" type="presParOf" srcId="{579698BD-D232-4926-8D7B-29A69B90858B}" destId="{0864151C-845B-4A50-9755-7EE613694D81}" srcOrd="2" destOrd="0" presId="urn:microsoft.com/office/officeart/2016/7/layout/LinearBlockProcessNumbered"/>
    <dgm:cxn modelId="{819F34FD-11F2-459D-B90D-FA1539737ADA}" type="presParOf" srcId="{0864151C-845B-4A50-9755-7EE613694D81}" destId="{00AE7F27-0E5D-4AFB-ACD6-B5A19E79EA42}" srcOrd="0" destOrd="0" presId="urn:microsoft.com/office/officeart/2016/7/layout/LinearBlockProcessNumbered"/>
    <dgm:cxn modelId="{FAA4A22E-63A9-40D7-AF37-15573F3C350A}" type="presParOf" srcId="{0864151C-845B-4A50-9755-7EE613694D81}" destId="{975C752B-C37A-4BA6-A3AE-2202A141404A}" srcOrd="1" destOrd="0" presId="urn:microsoft.com/office/officeart/2016/7/layout/LinearBlockProcessNumbered"/>
    <dgm:cxn modelId="{ABA4B620-C848-4944-B91E-2E492EED893C}" type="presParOf" srcId="{0864151C-845B-4A50-9755-7EE613694D81}" destId="{C5BDCA19-B754-421E-A6CC-628F80FC74CB}" srcOrd="2" destOrd="0" presId="urn:microsoft.com/office/officeart/2016/7/layout/LinearBlockProcessNumbered"/>
    <dgm:cxn modelId="{981D06A1-F8EB-4C14-9C2A-EA505D9C81FA}" type="presParOf" srcId="{579698BD-D232-4926-8D7B-29A69B90858B}" destId="{3E36C1DA-E751-469B-91D5-B7ADF3790DAB}" srcOrd="3" destOrd="0" presId="urn:microsoft.com/office/officeart/2016/7/layout/LinearBlockProcessNumbered"/>
    <dgm:cxn modelId="{D7BB022A-2504-497B-9672-D97F4CB95B15}" type="presParOf" srcId="{579698BD-D232-4926-8D7B-29A69B90858B}" destId="{19974A3A-09A4-40DE-BB0F-D9AED1ACB06E}" srcOrd="4" destOrd="0" presId="urn:microsoft.com/office/officeart/2016/7/layout/LinearBlockProcessNumbered"/>
    <dgm:cxn modelId="{A085F843-0169-43CB-B042-74EAB6E1674B}" type="presParOf" srcId="{19974A3A-09A4-40DE-BB0F-D9AED1ACB06E}" destId="{CAD62F17-E99D-4FEF-B376-961CA4CB20EB}" srcOrd="0" destOrd="0" presId="urn:microsoft.com/office/officeart/2016/7/layout/LinearBlockProcessNumbered"/>
    <dgm:cxn modelId="{A179DBCD-25F3-44B6-BAA7-26EBC7B29448}" type="presParOf" srcId="{19974A3A-09A4-40DE-BB0F-D9AED1ACB06E}" destId="{E20811D6-E5D4-4C9E-AABF-9E0E1902CA2C}" srcOrd="1" destOrd="0" presId="urn:microsoft.com/office/officeart/2016/7/layout/LinearBlockProcessNumbered"/>
    <dgm:cxn modelId="{7429BDE6-E17F-4E08-960D-D62B256C81F6}" type="presParOf" srcId="{19974A3A-09A4-40DE-BB0F-D9AED1ACB06E}" destId="{67D48337-9200-42EF-A956-8FC92E9B78D2}" srcOrd="2" destOrd="0" presId="urn:microsoft.com/office/officeart/2016/7/layout/LinearBlock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AA20905-3954-474B-A606-562BCA026DC1}" type="doc">
      <dgm:prSet loTypeId="urn:microsoft.com/office/officeart/2016/7/layout/LinearBlockProcessNumbered" loCatId="process" qsTypeId="urn:microsoft.com/office/officeart/2005/8/quickstyle/simple1" qsCatId="simple" csTypeId="urn:microsoft.com/office/officeart/2005/8/colors/colorful1" csCatId="colorful" phldr="1"/>
      <dgm:spPr/>
      <dgm:t>
        <a:bodyPr rtlCol="0"/>
        <a:lstStyle/>
        <a:p>
          <a:pPr rtl="0"/>
          <a:endParaRPr lang="en-US"/>
        </a:p>
      </dgm:t>
    </dgm:pt>
    <dgm:pt modelId="{579698BD-D232-4926-8D7B-29A69B90858B}" type="pres">
      <dgm:prSet presAssocID="{8AA20905-3954-474B-A606-562BCA026DC1}" presName="Name0" presStyleCnt="0">
        <dgm:presLayoutVars>
          <dgm:animLvl val="lvl"/>
          <dgm:resizeHandles val="exact"/>
        </dgm:presLayoutVars>
      </dgm:prSet>
      <dgm:spPr/>
    </dgm:pt>
  </dgm:ptLst>
  <dgm:cxnLst>
    <dgm:cxn modelId="{0439566F-A180-439C-8FAE-14E400EF2DCF}" type="presOf" srcId="{8AA20905-3954-474B-A606-562BCA026DC1}" destId="{579698BD-D232-4926-8D7B-29A69B90858B}" srcOrd="0" destOrd="0" presId="urn:microsoft.com/office/officeart/2016/7/layout/LinearBlock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AA20905-3954-474B-A606-562BCA026DC1}" type="doc">
      <dgm:prSet loTypeId="urn:microsoft.com/office/officeart/2016/7/layout/LinearBlockProcessNumbered" loCatId="process" qsTypeId="urn:microsoft.com/office/officeart/2005/8/quickstyle/simple1" qsCatId="simple" csTypeId="urn:microsoft.com/office/officeart/2005/8/colors/colorful1" csCatId="colorful" phldr="1"/>
      <dgm:spPr/>
      <dgm:t>
        <a:bodyPr rtlCol="0"/>
        <a:lstStyle/>
        <a:p>
          <a:pPr rtl="0"/>
          <a:endParaRPr lang="en-US"/>
        </a:p>
      </dgm:t>
    </dgm:pt>
    <dgm:pt modelId="{9EF41CC5-EF3B-4A6D-8229-3F1333EADFB3}">
      <dgm:prSet/>
      <dgm:spPr/>
      <dgm:t>
        <a:bodyPr rtlCol="0"/>
        <a:lstStyle/>
        <a:p>
          <a:pPr rtl="0">
            <a:defRPr cap="all"/>
          </a:pPr>
          <a:r>
            <a:rPr lang="fr"/>
            <a:t>Pellentesque habitant morbi tristique senectus et netus et malesuada fames.</a:t>
          </a:r>
        </a:p>
      </dgm:t>
    </dgm:pt>
    <dgm:pt modelId="{98E6DD7C-B953-4119-9F64-9914E467ECBF}" type="sibTrans" cxnId="{E476EEBC-7C9F-4E07-BD58-1044B9769B64}">
      <dgm:prSet phldrT="03" phldr="0"/>
      <dgm:spPr/>
      <dgm:t>
        <a:bodyPr rtlCol="0"/>
        <a:lstStyle/>
        <a:p>
          <a:pPr rtl="0"/>
          <a:r>
            <a:rPr lang="fr"/>
            <a:t>03</a:t>
          </a:r>
        </a:p>
      </dgm:t>
    </dgm:pt>
    <dgm:pt modelId="{DAEF1C7D-B0C5-46FA-BED3-8A54E918D3E0}" type="parTrans" cxnId="{E476EEBC-7C9F-4E07-BD58-1044B9769B64}">
      <dgm:prSet/>
      <dgm:spPr/>
      <dgm:t>
        <a:bodyPr rtlCol="0"/>
        <a:lstStyle/>
        <a:p>
          <a:pPr rtl="0"/>
          <a:endParaRPr lang="en-US"/>
        </a:p>
      </dgm:t>
    </dgm:pt>
    <dgm:pt modelId="{53742231-981F-480A-940F-203EC2F7423F}">
      <dgm:prSet/>
      <dgm:spPr/>
      <dgm:t>
        <a:bodyPr rtlCol="0"/>
        <a:lstStyle/>
        <a:p>
          <a:pPr rtl="0">
            <a:defRPr cap="all"/>
          </a:pPr>
          <a:r>
            <a:rPr lang="fr"/>
            <a:t>Nunc viverra imperdiet enim. Fusce est. Vivamus a tellus.</a:t>
          </a:r>
        </a:p>
      </dgm:t>
    </dgm:pt>
    <dgm:pt modelId="{EF449C32-A7AE-4099-9E9B-9E2F736A89CE}" type="sibTrans" cxnId="{F226B1C2-5D99-403A-8240-EAD6BD4D8534}">
      <dgm:prSet phldrT="02" phldr="0"/>
      <dgm:spPr/>
      <dgm:t>
        <a:bodyPr rtlCol="0"/>
        <a:lstStyle/>
        <a:p>
          <a:pPr rtl="0"/>
          <a:r>
            <a:rPr lang="fr"/>
            <a:t>02</a:t>
          </a:r>
        </a:p>
      </dgm:t>
    </dgm:pt>
    <dgm:pt modelId="{2FC75195-FBA1-43DE-85DD-40B4B3A2F1F3}" type="parTrans" cxnId="{F226B1C2-5D99-403A-8240-EAD6BD4D8534}">
      <dgm:prSet/>
      <dgm:spPr/>
      <dgm:t>
        <a:bodyPr rtlCol="0"/>
        <a:lstStyle/>
        <a:p>
          <a:pPr rtl="0"/>
          <a:endParaRPr lang="en-US"/>
        </a:p>
      </dgm:t>
    </dgm:pt>
    <dgm:pt modelId="{DC13AB6D-DEA2-4CBB-AC69-1EF1A6AD1512}">
      <dgm:prSet/>
      <dgm:spPr/>
      <dgm:t>
        <a:bodyPr rtlCol="0"/>
        <a:lstStyle/>
        <a:p>
          <a:pPr rtl="0">
            <a:defRPr cap="all"/>
          </a:pPr>
          <a:r>
            <a:rPr lang="fr"/>
            <a:t>Lorem ipsum dolor sit amet, consectetuer adipiscing elit. Maecenas</a:t>
          </a:r>
        </a:p>
      </dgm:t>
    </dgm:pt>
    <dgm:pt modelId="{9C64CC83-643C-4E12-8F97-BC19DC031190}" type="sibTrans" cxnId="{4B888393-351D-4489-90C9-5A68061AB236}">
      <dgm:prSet phldrT="01" phldr="0"/>
      <dgm:spPr/>
      <dgm:t>
        <a:bodyPr rtlCol="0"/>
        <a:lstStyle/>
        <a:p>
          <a:pPr rtl="0"/>
          <a:r>
            <a:rPr lang="fr"/>
            <a:t>01</a:t>
          </a:r>
        </a:p>
      </dgm:t>
    </dgm:pt>
    <dgm:pt modelId="{2C752582-D9FF-4E04-A92F-827DB4BB5C48}" type="parTrans" cxnId="{4B888393-351D-4489-90C9-5A68061AB236}">
      <dgm:prSet/>
      <dgm:spPr/>
      <dgm:t>
        <a:bodyPr rtlCol="0"/>
        <a:lstStyle/>
        <a:p>
          <a:pPr rtl="0"/>
          <a:endParaRPr lang="en-US"/>
        </a:p>
      </dgm:t>
    </dgm:pt>
    <dgm:pt modelId="{579698BD-D232-4926-8D7B-29A69B90858B}" type="pres">
      <dgm:prSet presAssocID="{8AA20905-3954-474B-A606-562BCA026DC1}" presName="Name0" presStyleCnt="0">
        <dgm:presLayoutVars>
          <dgm:animLvl val="lvl"/>
          <dgm:resizeHandles val="exact"/>
        </dgm:presLayoutVars>
      </dgm:prSet>
      <dgm:spPr/>
    </dgm:pt>
    <dgm:pt modelId="{3DD5B223-886E-4FC7-BDA1-ECA869A474EC}" type="pres">
      <dgm:prSet presAssocID="{DC13AB6D-DEA2-4CBB-AC69-1EF1A6AD1512}" presName="compositeNode" presStyleCnt="0">
        <dgm:presLayoutVars>
          <dgm:bulletEnabled val="1"/>
        </dgm:presLayoutVars>
      </dgm:prSet>
      <dgm:spPr/>
    </dgm:pt>
    <dgm:pt modelId="{DA3A6BD4-857F-4C66-97FA-B1E1C180A950}" type="pres">
      <dgm:prSet presAssocID="{DC13AB6D-DEA2-4CBB-AC69-1EF1A6AD1512}" presName="bgRect" presStyleLbl="alignNode1" presStyleIdx="0" presStyleCnt="3"/>
      <dgm:spPr/>
    </dgm:pt>
    <dgm:pt modelId="{BBA91679-4684-4A04-8AEB-03038C78A75C}" type="pres">
      <dgm:prSet presAssocID="{9C64CC83-643C-4E12-8F97-BC19DC031190}" presName="sibTransNodeRect" presStyleLbl="alignNode1" presStyleIdx="0" presStyleCnt="3">
        <dgm:presLayoutVars>
          <dgm:chMax val="0"/>
          <dgm:bulletEnabled val="1"/>
        </dgm:presLayoutVars>
      </dgm:prSet>
      <dgm:spPr/>
    </dgm:pt>
    <dgm:pt modelId="{5F398AEE-BC0F-4F30-99FA-92D67A176C2D}" type="pres">
      <dgm:prSet presAssocID="{DC13AB6D-DEA2-4CBB-AC69-1EF1A6AD1512}" presName="nodeRect" presStyleLbl="alignNode1" presStyleIdx="0" presStyleCnt="3">
        <dgm:presLayoutVars>
          <dgm:bulletEnabled val="1"/>
        </dgm:presLayoutVars>
      </dgm:prSet>
      <dgm:spPr/>
    </dgm:pt>
    <dgm:pt modelId="{3C27A223-AC17-40BD-B7C5-0447661C2934}" type="pres">
      <dgm:prSet presAssocID="{9C64CC83-643C-4E12-8F97-BC19DC031190}" presName="sibTrans" presStyleCnt="0"/>
      <dgm:spPr/>
    </dgm:pt>
    <dgm:pt modelId="{0864151C-845B-4A50-9755-7EE613694D81}" type="pres">
      <dgm:prSet presAssocID="{53742231-981F-480A-940F-203EC2F7423F}" presName="compositeNode" presStyleCnt="0">
        <dgm:presLayoutVars>
          <dgm:bulletEnabled val="1"/>
        </dgm:presLayoutVars>
      </dgm:prSet>
      <dgm:spPr/>
    </dgm:pt>
    <dgm:pt modelId="{00AE7F27-0E5D-4AFB-ACD6-B5A19E79EA42}" type="pres">
      <dgm:prSet presAssocID="{53742231-981F-480A-940F-203EC2F7423F}" presName="bgRect" presStyleLbl="alignNode1" presStyleIdx="1" presStyleCnt="3"/>
      <dgm:spPr/>
    </dgm:pt>
    <dgm:pt modelId="{975C752B-C37A-4BA6-A3AE-2202A141404A}" type="pres">
      <dgm:prSet presAssocID="{EF449C32-A7AE-4099-9E9B-9E2F736A89CE}" presName="sibTransNodeRect" presStyleLbl="alignNode1" presStyleIdx="1" presStyleCnt="3">
        <dgm:presLayoutVars>
          <dgm:chMax val="0"/>
          <dgm:bulletEnabled val="1"/>
        </dgm:presLayoutVars>
      </dgm:prSet>
      <dgm:spPr/>
    </dgm:pt>
    <dgm:pt modelId="{C5BDCA19-B754-421E-A6CC-628F80FC74CB}" type="pres">
      <dgm:prSet presAssocID="{53742231-981F-480A-940F-203EC2F7423F}" presName="nodeRect" presStyleLbl="alignNode1" presStyleIdx="1" presStyleCnt="3">
        <dgm:presLayoutVars>
          <dgm:bulletEnabled val="1"/>
        </dgm:presLayoutVars>
      </dgm:prSet>
      <dgm:spPr/>
    </dgm:pt>
    <dgm:pt modelId="{3E36C1DA-E751-469B-91D5-B7ADF3790DAB}" type="pres">
      <dgm:prSet presAssocID="{EF449C32-A7AE-4099-9E9B-9E2F736A89CE}" presName="sibTrans" presStyleCnt="0"/>
      <dgm:spPr/>
    </dgm:pt>
    <dgm:pt modelId="{19974A3A-09A4-40DE-BB0F-D9AED1ACB06E}" type="pres">
      <dgm:prSet presAssocID="{9EF41CC5-EF3B-4A6D-8229-3F1333EADFB3}" presName="compositeNode" presStyleCnt="0">
        <dgm:presLayoutVars>
          <dgm:bulletEnabled val="1"/>
        </dgm:presLayoutVars>
      </dgm:prSet>
      <dgm:spPr/>
    </dgm:pt>
    <dgm:pt modelId="{CAD62F17-E99D-4FEF-B376-961CA4CB20EB}" type="pres">
      <dgm:prSet presAssocID="{9EF41CC5-EF3B-4A6D-8229-3F1333EADFB3}" presName="bgRect" presStyleLbl="alignNode1" presStyleIdx="2" presStyleCnt="3"/>
      <dgm:spPr/>
    </dgm:pt>
    <dgm:pt modelId="{E20811D6-E5D4-4C9E-AABF-9E0E1902CA2C}" type="pres">
      <dgm:prSet presAssocID="{98E6DD7C-B953-4119-9F64-9914E467ECBF}" presName="sibTransNodeRect" presStyleLbl="alignNode1" presStyleIdx="2" presStyleCnt="3">
        <dgm:presLayoutVars>
          <dgm:chMax val="0"/>
          <dgm:bulletEnabled val="1"/>
        </dgm:presLayoutVars>
      </dgm:prSet>
      <dgm:spPr/>
    </dgm:pt>
    <dgm:pt modelId="{67D48337-9200-42EF-A956-8FC92E9B78D2}" type="pres">
      <dgm:prSet presAssocID="{9EF41CC5-EF3B-4A6D-8229-3F1333EADFB3}" presName="nodeRect" presStyleLbl="alignNode1" presStyleIdx="2" presStyleCnt="3">
        <dgm:presLayoutVars>
          <dgm:bulletEnabled val="1"/>
        </dgm:presLayoutVars>
      </dgm:prSet>
      <dgm:spPr/>
    </dgm:pt>
  </dgm:ptLst>
  <dgm:cxnLst>
    <dgm:cxn modelId="{43B61840-F115-4174-96B9-DA0C0E83489E}" type="presOf" srcId="{9EF41CC5-EF3B-4A6D-8229-3F1333EADFB3}" destId="{CAD62F17-E99D-4FEF-B376-961CA4CB20EB}" srcOrd="0" destOrd="0" presId="urn:microsoft.com/office/officeart/2016/7/layout/LinearBlockProcessNumbered"/>
    <dgm:cxn modelId="{0439566F-A180-439C-8FAE-14E400EF2DCF}" type="presOf" srcId="{8AA20905-3954-474B-A606-562BCA026DC1}" destId="{579698BD-D232-4926-8D7B-29A69B90858B}" srcOrd="0" destOrd="0" presId="urn:microsoft.com/office/officeart/2016/7/layout/LinearBlockProcessNumbered"/>
    <dgm:cxn modelId="{29280853-1A86-48A7-BA30-A3847B3BBF6D}" type="presOf" srcId="{98E6DD7C-B953-4119-9F64-9914E467ECBF}" destId="{E20811D6-E5D4-4C9E-AABF-9E0E1902CA2C}" srcOrd="0" destOrd="0" presId="urn:microsoft.com/office/officeart/2016/7/layout/LinearBlockProcessNumbered"/>
    <dgm:cxn modelId="{F6B1598F-1951-460F-BB68-54B32A798437}" type="presOf" srcId="{DC13AB6D-DEA2-4CBB-AC69-1EF1A6AD1512}" destId="{5F398AEE-BC0F-4F30-99FA-92D67A176C2D}" srcOrd="1" destOrd="0" presId="urn:microsoft.com/office/officeart/2016/7/layout/LinearBlockProcessNumbered"/>
    <dgm:cxn modelId="{4B888393-351D-4489-90C9-5A68061AB236}" srcId="{8AA20905-3954-474B-A606-562BCA026DC1}" destId="{DC13AB6D-DEA2-4CBB-AC69-1EF1A6AD1512}" srcOrd="0" destOrd="0" parTransId="{2C752582-D9FF-4E04-A92F-827DB4BB5C48}" sibTransId="{9C64CC83-643C-4E12-8F97-BC19DC031190}"/>
    <dgm:cxn modelId="{BA068B95-2DA2-453B-8162-90B6AB26C20F}" type="presOf" srcId="{DC13AB6D-DEA2-4CBB-AC69-1EF1A6AD1512}" destId="{DA3A6BD4-857F-4C66-97FA-B1E1C180A950}" srcOrd="0" destOrd="0" presId="urn:microsoft.com/office/officeart/2016/7/layout/LinearBlockProcessNumbered"/>
    <dgm:cxn modelId="{07D44DA2-D4CF-4582-A029-20843D5E0F23}" type="presOf" srcId="{53742231-981F-480A-940F-203EC2F7423F}" destId="{C5BDCA19-B754-421E-A6CC-628F80FC74CB}" srcOrd="1" destOrd="0" presId="urn:microsoft.com/office/officeart/2016/7/layout/LinearBlockProcessNumbered"/>
    <dgm:cxn modelId="{E476EEBC-7C9F-4E07-BD58-1044B9769B64}" srcId="{8AA20905-3954-474B-A606-562BCA026DC1}" destId="{9EF41CC5-EF3B-4A6D-8229-3F1333EADFB3}" srcOrd="2" destOrd="0" parTransId="{DAEF1C7D-B0C5-46FA-BED3-8A54E918D3E0}" sibTransId="{98E6DD7C-B953-4119-9F64-9914E467ECBF}"/>
    <dgm:cxn modelId="{FDD130C2-CD74-4EFB-A226-A939177EE674}" type="presOf" srcId="{53742231-981F-480A-940F-203EC2F7423F}" destId="{00AE7F27-0E5D-4AFB-ACD6-B5A19E79EA42}" srcOrd="0" destOrd="0" presId="urn:microsoft.com/office/officeart/2016/7/layout/LinearBlockProcessNumbered"/>
    <dgm:cxn modelId="{F226B1C2-5D99-403A-8240-EAD6BD4D8534}" srcId="{8AA20905-3954-474B-A606-562BCA026DC1}" destId="{53742231-981F-480A-940F-203EC2F7423F}" srcOrd="1" destOrd="0" parTransId="{2FC75195-FBA1-43DE-85DD-40B4B3A2F1F3}" sibTransId="{EF449C32-A7AE-4099-9E9B-9E2F736A89CE}"/>
    <dgm:cxn modelId="{714928C7-F07E-48C4-BE9E-4842896AB09C}" type="presOf" srcId="{9C64CC83-643C-4E12-8F97-BC19DC031190}" destId="{BBA91679-4684-4A04-8AEB-03038C78A75C}" srcOrd="0" destOrd="0" presId="urn:microsoft.com/office/officeart/2016/7/layout/LinearBlockProcessNumbered"/>
    <dgm:cxn modelId="{7D7B6CF4-1A1D-4E61-B5FE-C95185EF2648}" type="presOf" srcId="{9EF41CC5-EF3B-4A6D-8229-3F1333EADFB3}" destId="{67D48337-9200-42EF-A956-8FC92E9B78D2}" srcOrd="1" destOrd="0" presId="urn:microsoft.com/office/officeart/2016/7/layout/LinearBlockProcessNumbered"/>
    <dgm:cxn modelId="{B9FDDAF6-ABE3-43D5-A54F-4A0002D3FD47}" type="presOf" srcId="{EF449C32-A7AE-4099-9E9B-9E2F736A89CE}" destId="{975C752B-C37A-4BA6-A3AE-2202A141404A}" srcOrd="0" destOrd="0" presId="urn:microsoft.com/office/officeart/2016/7/layout/LinearBlockProcessNumbered"/>
    <dgm:cxn modelId="{6A5BED3A-71F8-4A71-9E51-1F50D58497B5}" type="presParOf" srcId="{579698BD-D232-4926-8D7B-29A69B90858B}" destId="{3DD5B223-886E-4FC7-BDA1-ECA869A474EC}" srcOrd="0" destOrd="0" presId="urn:microsoft.com/office/officeart/2016/7/layout/LinearBlockProcessNumbered"/>
    <dgm:cxn modelId="{50ED9B3F-B939-4662-8866-7D833C2E0794}" type="presParOf" srcId="{3DD5B223-886E-4FC7-BDA1-ECA869A474EC}" destId="{DA3A6BD4-857F-4C66-97FA-B1E1C180A950}" srcOrd="0" destOrd="0" presId="urn:microsoft.com/office/officeart/2016/7/layout/LinearBlockProcessNumbered"/>
    <dgm:cxn modelId="{0D013F25-1B82-4F7B-AEF4-E93C2E95B0C3}" type="presParOf" srcId="{3DD5B223-886E-4FC7-BDA1-ECA869A474EC}" destId="{BBA91679-4684-4A04-8AEB-03038C78A75C}" srcOrd="1" destOrd="0" presId="urn:microsoft.com/office/officeart/2016/7/layout/LinearBlockProcessNumbered"/>
    <dgm:cxn modelId="{1E713196-E09A-42B0-BC2D-5294D0D9C36F}" type="presParOf" srcId="{3DD5B223-886E-4FC7-BDA1-ECA869A474EC}" destId="{5F398AEE-BC0F-4F30-99FA-92D67A176C2D}" srcOrd="2" destOrd="0" presId="urn:microsoft.com/office/officeart/2016/7/layout/LinearBlockProcessNumbered"/>
    <dgm:cxn modelId="{F8935481-B234-48A2-8E9B-6F423817537E}" type="presParOf" srcId="{579698BD-D232-4926-8D7B-29A69B90858B}" destId="{3C27A223-AC17-40BD-B7C5-0447661C2934}" srcOrd="1" destOrd="0" presId="urn:microsoft.com/office/officeart/2016/7/layout/LinearBlockProcessNumbered"/>
    <dgm:cxn modelId="{2A71550B-14EE-4B95-A40C-E132F64E84DB}" type="presParOf" srcId="{579698BD-D232-4926-8D7B-29A69B90858B}" destId="{0864151C-845B-4A50-9755-7EE613694D81}" srcOrd="2" destOrd="0" presId="urn:microsoft.com/office/officeart/2016/7/layout/LinearBlockProcessNumbered"/>
    <dgm:cxn modelId="{819F34FD-11F2-459D-B90D-FA1539737ADA}" type="presParOf" srcId="{0864151C-845B-4A50-9755-7EE613694D81}" destId="{00AE7F27-0E5D-4AFB-ACD6-B5A19E79EA42}" srcOrd="0" destOrd="0" presId="urn:microsoft.com/office/officeart/2016/7/layout/LinearBlockProcessNumbered"/>
    <dgm:cxn modelId="{FAA4A22E-63A9-40D7-AF37-15573F3C350A}" type="presParOf" srcId="{0864151C-845B-4A50-9755-7EE613694D81}" destId="{975C752B-C37A-4BA6-A3AE-2202A141404A}" srcOrd="1" destOrd="0" presId="urn:microsoft.com/office/officeart/2016/7/layout/LinearBlockProcessNumbered"/>
    <dgm:cxn modelId="{ABA4B620-C848-4944-B91E-2E492EED893C}" type="presParOf" srcId="{0864151C-845B-4A50-9755-7EE613694D81}" destId="{C5BDCA19-B754-421E-A6CC-628F80FC74CB}" srcOrd="2" destOrd="0" presId="urn:microsoft.com/office/officeart/2016/7/layout/LinearBlockProcessNumbered"/>
    <dgm:cxn modelId="{981D06A1-F8EB-4C14-9C2A-EA505D9C81FA}" type="presParOf" srcId="{579698BD-D232-4926-8D7B-29A69B90858B}" destId="{3E36C1DA-E751-469B-91D5-B7ADF3790DAB}" srcOrd="3" destOrd="0" presId="urn:microsoft.com/office/officeart/2016/7/layout/LinearBlockProcessNumbered"/>
    <dgm:cxn modelId="{D7BB022A-2504-497B-9672-D97F4CB95B15}" type="presParOf" srcId="{579698BD-D232-4926-8D7B-29A69B90858B}" destId="{19974A3A-09A4-40DE-BB0F-D9AED1ACB06E}" srcOrd="4" destOrd="0" presId="urn:microsoft.com/office/officeart/2016/7/layout/LinearBlockProcessNumbered"/>
    <dgm:cxn modelId="{A085F843-0169-43CB-B042-74EAB6E1674B}" type="presParOf" srcId="{19974A3A-09A4-40DE-BB0F-D9AED1ACB06E}" destId="{CAD62F17-E99D-4FEF-B376-961CA4CB20EB}" srcOrd="0" destOrd="0" presId="urn:microsoft.com/office/officeart/2016/7/layout/LinearBlockProcessNumbered"/>
    <dgm:cxn modelId="{A179DBCD-25F3-44B6-BAA7-26EBC7B29448}" type="presParOf" srcId="{19974A3A-09A4-40DE-BB0F-D9AED1ACB06E}" destId="{E20811D6-E5D4-4C9E-AABF-9E0E1902CA2C}" srcOrd="1" destOrd="0" presId="urn:microsoft.com/office/officeart/2016/7/layout/LinearBlockProcessNumbered"/>
    <dgm:cxn modelId="{7429BDE6-E17F-4E08-960D-D62B256C81F6}" type="presParOf" srcId="{19974A3A-09A4-40DE-BB0F-D9AED1ACB06E}" destId="{67D48337-9200-42EF-A956-8FC92E9B78D2}" srcOrd="2" destOrd="0" presId="urn:microsoft.com/office/officeart/2016/7/layout/LinearBlock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3A6BD4-857F-4C66-97FA-B1E1C180A950}">
      <dsp:nvSpPr>
        <dsp:cNvPr id="0" name=""/>
        <dsp:cNvSpPr/>
      </dsp:nvSpPr>
      <dsp:spPr>
        <a:xfrm>
          <a:off x="0" y="0"/>
          <a:ext cx="3275967" cy="371475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593" tIns="0" rIns="323593" bIns="330200" numCol="1" spcCol="1270" rtlCol="0" anchor="t" anchorCtr="0">
          <a:noAutofit/>
        </a:bodyPr>
        <a:lstStyle/>
        <a:p>
          <a:pPr marL="0" lvl="0" indent="0" algn="l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endParaRPr lang="fr" sz="2600" kern="1200" dirty="0"/>
        </a:p>
      </dsp:txBody>
      <dsp:txXfrm>
        <a:off x="0" y="1485900"/>
        <a:ext cx="3275967" cy="2228850"/>
      </dsp:txXfrm>
    </dsp:sp>
    <dsp:sp modelId="{BBA91679-4684-4A04-8AEB-03038C78A75C}">
      <dsp:nvSpPr>
        <dsp:cNvPr id="0" name=""/>
        <dsp:cNvSpPr/>
      </dsp:nvSpPr>
      <dsp:spPr>
        <a:xfrm>
          <a:off x="808" y="0"/>
          <a:ext cx="3275967" cy="1485900"/>
        </a:xfrm>
        <a:prstGeom prst="rect">
          <a:avLst/>
        </a:prstGeom>
        <a:noFill/>
        <a:ln w="15875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593" tIns="165100" rIns="323593" bIns="165100" numCol="1" spcCol="1270" rtlCol="0" anchor="ctr" anchorCtr="0">
          <a:noAutofit/>
        </a:bodyPr>
        <a:lstStyle/>
        <a:p>
          <a:pPr marL="0" lvl="0" indent="0" algn="l" defTabSz="29337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" sz="6600" kern="1200"/>
            <a:t>01</a:t>
          </a:r>
          <a:endParaRPr lang="fr" sz="6600" kern="1200" dirty="0"/>
        </a:p>
      </dsp:txBody>
      <dsp:txXfrm>
        <a:off x="808" y="0"/>
        <a:ext cx="3275967" cy="1485900"/>
      </dsp:txXfrm>
    </dsp:sp>
    <dsp:sp modelId="{00AE7F27-0E5D-4AFB-ACD6-B5A19E79EA42}">
      <dsp:nvSpPr>
        <dsp:cNvPr id="0" name=""/>
        <dsp:cNvSpPr/>
      </dsp:nvSpPr>
      <dsp:spPr>
        <a:xfrm>
          <a:off x="3538853" y="0"/>
          <a:ext cx="3275967" cy="371475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593" tIns="0" rIns="323593" bIns="330200" numCol="1" spcCol="1270" anchor="t" anchorCtr="0">
          <a:noAutofit/>
        </a:bodyPr>
        <a:lstStyle/>
        <a:p>
          <a:pPr marL="0" lvl="0" indent="0" algn="l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" sz="2600" kern="1200" dirty="0"/>
        </a:p>
      </dsp:txBody>
      <dsp:txXfrm>
        <a:off x="3538853" y="1485900"/>
        <a:ext cx="3275967" cy="2228850"/>
      </dsp:txXfrm>
    </dsp:sp>
    <dsp:sp modelId="{975C752B-C37A-4BA6-A3AE-2202A141404A}">
      <dsp:nvSpPr>
        <dsp:cNvPr id="0" name=""/>
        <dsp:cNvSpPr/>
      </dsp:nvSpPr>
      <dsp:spPr>
        <a:xfrm>
          <a:off x="3538853" y="0"/>
          <a:ext cx="3275967" cy="1485900"/>
        </a:xfrm>
        <a:prstGeom prst="rect">
          <a:avLst/>
        </a:prstGeom>
        <a:noFill/>
        <a:ln w="15875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593" tIns="165100" rIns="323593" bIns="165100" numCol="1" spcCol="1270" rtlCol="0" anchor="ctr" anchorCtr="0">
          <a:noAutofit/>
        </a:bodyPr>
        <a:lstStyle/>
        <a:p>
          <a:pPr marL="0" lvl="0" indent="0" algn="l" defTabSz="29337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" sz="6600" kern="1200"/>
            <a:t>02</a:t>
          </a:r>
          <a:endParaRPr lang="fr" sz="6600" kern="1200" dirty="0"/>
        </a:p>
      </dsp:txBody>
      <dsp:txXfrm>
        <a:off x="3538853" y="0"/>
        <a:ext cx="3275967" cy="1485900"/>
      </dsp:txXfrm>
    </dsp:sp>
    <dsp:sp modelId="{CAD62F17-E99D-4FEF-B376-961CA4CB20EB}">
      <dsp:nvSpPr>
        <dsp:cNvPr id="0" name=""/>
        <dsp:cNvSpPr/>
      </dsp:nvSpPr>
      <dsp:spPr>
        <a:xfrm>
          <a:off x="7076898" y="0"/>
          <a:ext cx="3275967" cy="3714750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593" tIns="0" rIns="323593" bIns="330200" numCol="1" spcCol="1270" rtlCol="0" anchor="t" anchorCtr="0">
          <a:noAutofit/>
        </a:bodyPr>
        <a:lstStyle/>
        <a:p>
          <a:pPr marL="0" lvl="0" indent="0" algn="l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endParaRPr lang="fr" sz="2600" kern="1200" dirty="0"/>
        </a:p>
      </dsp:txBody>
      <dsp:txXfrm>
        <a:off x="7076898" y="1485900"/>
        <a:ext cx="3275967" cy="2228850"/>
      </dsp:txXfrm>
    </dsp:sp>
    <dsp:sp modelId="{E20811D6-E5D4-4C9E-AABF-9E0E1902CA2C}">
      <dsp:nvSpPr>
        <dsp:cNvPr id="0" name=""/>
        <dsp:cNvSpPr/>
      </dsp:nvSpPr>
      <dsp:spPr>
        <a:xfrm>
          <a:off x="7076898" y="0"/>
          <a:ext cx="3275967" cy="1485900"/>
        </a:xfrm>
        <a:prstGeom prst="rect">
          <a:avLst/>
        </a:prstGeom>
        <a:noFill/>
        <a:ln w="15875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593" tIns="165100" rIns="323593" bIns="165100" numCol="1" spcCol="1270" rtlCol="0" anchor="ctr" anchorCtr="0">
          <a:noAutofit/>
        </a:bodyPr>
        <a:lstStyle/>
        <a:p>
          <a:pPr marL="0" lvl="0" indent="0" algn="l" defTabSz="29337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" sz="6600" kern="1200"/>
            <a:t>03</a:t>
          </a:r>
        </a:p>
      </dsp:txBody>
      <dsp:txXfrm>
        <a:off x="7076898" y="0"/>
        <a:ext cx="3275967" cy="14859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3A6BD4-857F-4C66-97FA-B1E1C180A950}">
      <dsp:nvSpPr>
        <dsp:cNvPr id="0" name=""/>
        <dsp:cNvSpPr/>
      </dsp:nvSpPr>
      <dsp:spPr>
        <a:xfrm>
          <a:off x="808" y="0"/>
          <a:ext cx="3275967" cy="371475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593" tIns="0" rIns="323593" bIns="330200" numCol="1" spcCol="1270" rtlCol="0" anchor="t" anchorCtr="0">
          <a:noAutofit/>
        </a:bodyPr>
        <a:lstStyle/>
        <a:p>
          <a:pPr marL="0" lvl="0" indent="0" algn="l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" sz="2100" kern="1200"/>
            <a:t>Lorem ipsum dolor sit amet, consectetuer adipiscing elit. Maecenas</a:t>
          </a:r>
        </a:p>
      </dsp:txBody>
      <dsp:txXfrm>
        <a:off x="808" y="1485900"/>
        <a:ext cx="3275967" cy="2228850"/>
      </dsp:txXfrm>
    </dsp:sp>
    <dsp:sp modelId="{BBA91679-4684-4A04-8AEB-03038C78A75C}">
      <dsp:nvSpPr>
        <dsp:cNvPr id="0" name=""/>
        <dsp:cNvSpPr/>
      </dsp:nvSpPr>
      <dsp:spPr>
        <a:xfrm>
          <a:off x="808" y="0"/>
          <a:ext cx="3275967" cy="1485900"/>
        </a:xfrm>
        <a:prstGeom prst="rect">
          <a:avLst/>
        </a:prstGeom>
        <a:noFill/>
        <a:ln w="15875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593" tIns="165100" rIns="323593" bIns="165100" numCol="1" spcCol="1270" rtlCol="0" anchor="ctr" anchorCtr="0">
          <a:noAutofit/>
        </a:bodyPr>
        <a:lstStyle/>
        <a:p>
          <a:pPr marL="0" lvl="0" indent="0" algn="l" defTabSz="29337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" sz="6600" kern="1200"/>
            <a:t>01</a:t>
          </a:r>
        </a:p>
      </dsp:txBody>
      <dsp:txXfrm>
        <a:off x="808" y="0"/>
        <a:ext cx="3275967" cy="1485900"/>
      </dsp:txXfrm>
    </dsp:sp>
    <dsp:sp modelId="{00AE7F27-0E5D-4AFB-ACD6-B5A19E79EA42}">
      <dsp:nvSpPr>
        <dsp:cNvPr id="0" name=""/>
        <dsp:cNvSpPr/>
      </dsp:nvSpPr>
      <dsp:spPr>
        <a:xfrm>
          <a:off x="3538853" y="0"/>
          <a:ext cx="3275967" cy="371475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593" tIns="0" rIns="323593" bIns="330200" numCol="1" spcCol="1270" rtlCol="0" anchor="t" anchorCtr="0">
          <a:noAutofit/>
        </a:bodyPr>
        <a:lstStyle/>
        <a:p>
          <a:pPr marL="0" lvl="0" indent="0" algn="l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" sz="2100" kern="1200"/>
            <a:t>Nunc viverra imperdiet enim. Fusce est. Vivamus a tellus.</a:t>
          </a:r>
        </a:p>
      </dsp:txBody>
      <dsp:txXfrm>
        <a:off x="3538853" y="1485900"/>
        <a:ext cx="3275967" cy="2228850"/>
      </dsp:txXfrm>
    </dsp:sp>
    <dsp:sp modelId="{975C752B-C37A-4BA6-A3AE-2202A141404A}">
      <dsp:nvSpPr>
        <dsp:cNvPr id="0" name=""/>
        <dsp:cNvSpPr/>
      </dsp:nvSpPr>
      <dsp:spPr>
        <a:xfrm>
          <a:off x="3538853" y="0"/>
          <a:ext cx="3275967" cy="1485900"/>
        </a:xfrm>
        <a:prstGeom prst="rect">
          <a:avLst/>
        </a:prstGeom>
        <a:noFill/>
        <a:ln w="15875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593" tIns="165100" rIns="323593" bIns="165100" numCol="1" spcCol="1270" rtlCol="0" anchor="ctr" anchorCtr="0">
          <a:noAutofit/>
        </a:bodyPr>
        <a:lstStyle/>
        <a:p>
          <a:pPr marL="0" lvl="0" indent="0" algn="l" defTabSz="29337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" sz="6600" kern="1200"/>
            <a:t>02</a:t>
          </a:r>
        </a:p>
      </dsp:txBody>
      <dsp:txXfrm>
        <a:off x="3538853" y="0"/>
        <a:ext cx="3275967" cy="1485900"/>
      </dsp:txXfrm>
    </dsp:sp>
    <dsp:sp modelId="{CAD62F17-E99D-4FEF-B376-961CA4CB20EB}">
      <dsp:nvSpPr>
        <dsp:cNvPr id="0" name=""/>
        <dsp:cNvSpPr/>
      </dsp:nvSpPr>
      <dsp:spPr>
        <a:xfrm>
          <a:off x="7076898" y="0"/>
          <a:ext cx="3275967" cy="3714750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593" tIns="0" rIns="323593" bIns="330200" numCol="1" spcCol="1270" rtlCol="0" anchor="t" anchorCtr="0">
          <a:noAutofit/>
        </a:bodyPr>
        <a:lstStyle/>
        <a:p>
          <a:pPr marL="0" lvl="0" indent="0" algn="l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" sz="2100" kern="1200"/>
            <a:t>Pellentesque habitant morbi tristique senectus et netus et malesuada fames.</a:t>
          </a:r>
        </a:p>
      </dsp:txBody>
      <dsp:txXfrm>
        <a:off x="7076898" y="1485900"/>
        <a:ext cx="3275967" cy="2228850"/>
      </dsp:txXfrm>
    </dsp:sp>
    <dsp:sp modelId="{E20811D6-E5D4-4C9E-AABF-9E0E1902CA2C}">
      <dsp:nvSpPr>
        <dsp:cNvPr id="0" name=""/>
        <dsp:cNvSpPr/>
      </dsp:nvSpPr>
      <dsp:spPr>
        <a:xfrm>
          <a:off x="7076898" y="0"/>
          <a:ext cx="3275967" cy="1485900"/>
        </a:xfrm>
        <a:prstGeom prst="rect">
          <a:avLst/>
        </a:prstGeom>
        <a:noFill/>
        <a:ln w="15875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593" tIns="165100" rIns="323593" bIns="165100" numCol="1" spcCol="1270" rtlCol="0" anchor="ctr" anchorCtr="0">
          <a:noAutofit/>
        </a:bodyPr>
        <a:lstStyle/>
        <a:p>
          <a:pPr marL="0" lvl="0" indent="0" algn="l" defTabSz="29337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" sz="6600" kern="1200"/>
            <a:t>03</a:t>
          </a:r>
        </a:p>
      </dsp:txBody>
      <dsp:txXfrm>
        <a:off x="7076898" y="0"/>
        <a:ext cx="3275967" cy="14859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LinearBlockProcessNumbered">
  <dgm:title val="Linear Block Process Numbered"/>
  <dgm:desc val="Used to show a progression; a timeline; sequential steps in a task, process, or workflow; or to emphasize movement or direction. Automatic numbers have been introduced to show the steps of the process. Level 1 text and Level 2 text both appears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 rtlCol="0"/>
            <a:lstStyle/>
            <a:p>
              <a:pPr rtl="0"/>
              <a:r>
                <a:t>01</a:t>
              </a:r>
            </a:p>
          </dgm:t>
        </dgm:pt>
        <dgm:pt modelId="201" type="sibTrans" cxnId="5">
          <dgm:prSet phldrT="2"/>
          <dgm:t>
            <a:bodyPr rtlCol="0"/>
            <a:lstStyle/>
            <a:p>
              <a:pPr rtl="0"/>
              <a:r>
                <a:t>02</a:t>
              </a:r>
            </a:p>
          </dgm:t>
        </dgm:pt>
        <dgm:pt modelId="301" type="sibTrans" cxnId="6">
          <dgm:prSet phldrT="3"/>
          <dgm:t>
            <a:bodyPr rtlCol="0"/>
            <a:lstStyle/>
            <a:p>
              <a:pPr rtl="0"/>
              <a:r>
                <a:t>03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  <dgm:param type="parTxRTL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1">
            <a:buAutoNum type="arabicParenBoth"/>
          </dgm1611:buPr>
        </dgm1611:autoBuNodeInfo>
      </dgm1611:autoBuNodeInfoLst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LinearBlockProcessNumbered">
  <dgm:title val="Linear Block Process Numbered"/>
  <dgm:desc val="Used to show a progression; a timeline; sequential steps in a task, process, or workflow; or to emphasize movement or direction. Automatic numbers have been introduced to show the steps of the process. Level 1 text and Level 2 text both appears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 rtlCol="0"/>
            <a:lstStyle/>
            <a:p>
              <a:pPr rtl="0"/>
              <a:r>
                <a:t>01</a:t>
              </a:r>
            </a:p>
          </dgm:t>
        </dgm:pt>
        <dgm:pt modelId="201" type="sibTrans" cxnId="5">
          <dgm:prSet phldrT="2"/>
          <dgm:t>
            <a:bodyPr rtlCol="0"/>
            <a:lstStyle/>
            <a:p>
              <a:pPr rtl="0"/>
              <a:r>
                <a:t>02</a:t>
              </a:r>
            </a:p>
          </dgm:t>
        </dgm:pt>
        <dgm:pt modelId="301" type="sibTrans" cxnId="6">
          <dgm:prSet phldrT="3"/>
          <dgm:t>
            <a:bodyPr rtlCol="0"/>
            <a:lstStyle/>
            <a:p>
              <a:pPr rtl="0"/>
              <a:r>
                <a:t>03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  <dgm:param type="parTxRTL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1">
            <a:buAutoNum type="arabicParenBoth"/>
          </dgm1611:buPr>
        </dgm1611:autoBuNodeInfo>
      </dgm1611:autoBuNodeInfoLst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6/7/layout/LinearBlockProcessNumbered">
  <dgm:title val="Linear Block Process Numbered"/>
  <dgm:desc val="Used to show a progression; a timeline; sequential steps in a task, process, or workflow; or to emphasize movement or direction. Automatic numbers have been introduced to show the steps of the process. Level 1 text and Level 2 text both appears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 rtlCol="0"/>
            <a:lstStyle/>
            <a:p>
              <a:pPr rtl="0"/>
              <a:r>
                <a:t>01</a:t>
              </a:r>
            </a:p>
          </dgm:t>
        </dgm:pt>
        <dgm:pt modelId="201" type="sibTrans" cxnId="5">
          <dgm:prSet phldrT="2"/>
          <dgm:t>
            <a:bodyPr rtlCol="0"/>
            <a:lstStyle/>
            <a:p>
              <a:pPr rtl="0"/>
              <a:r>
                <a:t>02</a:t>
              </a:r>
            </a:p>
          </dgm:t>
        </dgm:pt>
        <dgm:pt modelId="301" type="sibTrans" cxnId="6">
          <dgm:prSet phldrT="3"/>
          <dgm:t>
            <a:bodyPr rtlCol="0"/>
            <a:lstStyle/>
            <a:p>
              <a:pPr rtl="0"/>
              <a:r>
                <a:t>03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  <dgm:param type="parTxRTL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1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 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DEE369ED-7387-4991-ACC3-462A09193407}" type="datetime1">
              <a:rPr lang="fr-FR" smtClean="0"/>
              <a:t>21/01/2025</a:t>
            </a:fld>
            <a:endParaRPr lang="en-US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51E602E8-7778-4840-9C52-CF866E2E76E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600392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 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68FE2DEA-50D1-4FBC-833B-64DE3548015C}" type="datetime1">
              <a:rPr lang="fr-FR" smtClean="0"/>
              <a:t>21/01/2025</a:t>
            </a:fld>
            <a:endParaRPr lang="en-US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/>
          </a:p>
        </p:txBody>
      </p:sp>
      <p:sp>
        <p:nvSpPr>
          <p:cNvPr id="5" name="Espace réservé des commentaires 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fr"/>
              <a:t>Modifiez les styles du texte du masque</a:t>
            </a:r>
            <a:endParaRPr lang="en-US"/>
          </a:p>
          <a:p>
            <a:pPr lvl="1" rtl="0"/>
            <a:r>
              <a:rPr lang="fr"/>
              <a:t>Deuxième niveau</a:t>
            </a:r>
          </a:p>
          <a:p>
            <a:pPr lvl="2" rtl="0"/>
            <a:r>
              <a:rPr lang="fr"/>
              <a:t>Troisième niveau</a:t>
            </a:r>
          </a:p>
          <a:p>
            <a:pPr lvl="3" rtl="0"/>
            <a:r>
              <a:rPr lang="fr"/>
              <a:t>Quatrième niveau</a:t>
            </a:r>
          </a:p>
          <a:p>
            <a:pPr lvl="4" rtl="0"/>
            <a:r>
              <a:rPr lang="fr"/>
              <a:t>Cinquième niveau</a:t>
            </a:r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7E86D5CD-F53C-40AA-8F25-6C53AFF44ECB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398133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rtlCol="0" anchor="b">
            <a:normAutofit/>
          </a:bodyPr>
          <a:lstStyle>
            <a:lvl1pPr algn="ctr">
              <a:defRPr sz="5400"/>
            </a:lvl1pPr>
          </a:lstStyle>
          <a:p>
            <a:pPr rtl="0"/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rtlCol="0"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C765520-6E07-4474-B65D-80EFEC7E1B73}" type="datetime1">
              <a:rPr lang="fr-FR" smtClean="0"/>
              <a:t>21/01/2025</a:t>
            </a:fld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25254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rtlCol="0" anchor="b">
            <a:normAutofit/>
          </a:bodyPr>
          <a:lstStyle>
            <a:lvl1pPr algn="ctr">
              <a:defRPr sz="2800"/>
            </a:lvl1pPr>
          </a:lstStyle>
          <a:p>
            <a:pPr rtl="0"/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Espace réservé d’image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rtlCol="0"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4A547DE-0BAD-4ACE-8E73-676DE4F43F23}" type="datetime1">
              <a:rPr lang="fr-FR" smtClean="0"/>
              <a:t>21/01/2025</a:t>
            </a:fld>
            <a:endParaRPr lang="en-US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46655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rtlCol="0" anchor="ctr">
            <a:normAutofit/>
          </a:bodyPr>
          <a:lstStyle>
            <a:lvl1pPr>
              <a:defRPr sz="4000"/>
            </a:lvl1pPr>
          </a:lstStyle>
          <a:p>
            <a:pPr rtl="0"/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rtlCol="0"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B643C94-4C15-4991-988E-CC4F6021FC7C}" type="datetime1">
              <a:rPr lang="fr-FR" smtClean="0"/>
              <a:t>21/01/2025</a:t>
            </a:fld>
            <a:endParaRPr lang="en-US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12055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2" name="Espace réservé du texte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rtlCol="0"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3F2280F-B983-48D5-A990-D6F2506DE6D5}" type="datetime1">
              <a:rPr lang="fr-FR" smtClean="0"/>
              <a:t>21/01/2025</a:t>
            </a:fld>
            <a:endParaRPr lang="en-US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  <p:sp>
        <p:nvSpPr>
          <p:cNvPr id="11" name="Zone de texte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rtl="0"/>
            <a:r>
              <a:rPr lang="fr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Zone de texte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fr" sz="80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805943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professionnel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rtlCol="0"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76529EE-CB6A-49B8-8C34-F107491C4B66}" type="datetime1">
              <a:rPr lang="fr-FR" smtClean="0"/>
              <a:t>21/01/2025</a:t>
            </a:fld>
            <a:endParaRPr lang="en-US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88362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r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 rtlCol="0"/>
          <a:lstStyle/>
          <a:p>
            <a:pPr rtl="0"/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7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913795" y="1885950"/>
            <a:ext cx="3300984" cy="76478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" dirty="0"/>
              <a:t>Modifiez les styles du texte</a:t>
            </a:r>
          </a:p>
        </p:txBody>
      </p:sp>
      <p:sp>
        <p:nvSpPr>
          <p:cNvPr id="8" name="Espace réservé du texte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/>
              <a:t>Cliquez pour modifier les styles du texte du masque</a:t>
            </a:r>
          </a:p>
        </p:txBody>
      </p:sp>
      <p:sp>
        <p:nvSpPr>
          <p:cNvPr id="9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/>
              <a:t>Cliquez pour modifier les styles du texte du masque</a:t>
            </a:r>
          </a:p>
        </p:txBody>
      </p:sp>
      <p:sp>
        <p:nvSpPr>
          <p:cNvPr id="10" name="Espace réservé du texte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/>
              <a:t>Cliquez pour modifier les styles du texte du masque</a:t>
            </a:r>
          </a:p>
        </p:txBody>
      </p:sp>
      <p:sp>
        <p:nvSpPr>
          <p:cNvPr id="11" name="Espace réservé du texte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/>
              <a:t>Cliquez pour modifier les styles du texte du masque</a:t>
            </a:r>
          </a:p>
        </p:txBody>
      </p:sp>
      <p:sp>
        <p:nvSpPr>
          <p:cNvPr id="12" name="Espace réservé du texte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/>
              <a:t>Cliquez pour modifier les styles du texte du masque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E4D0FE2-C27F-4847-8837-780863AA8A72}" type="datetime1">
              <a:rPr lang="fr-FR" smtClean="0"/>
              <a:t>21/01/2025</a:t>
            </a:fld>
            <a:endParaRPr lang="en-US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74069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Imag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Imag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r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 rtlCol="0"/>
          <a:lstStyle/>
          <a:p>
            <a:pPr rtl="0"/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9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913795" y="3904106"/>
            <a:ext cx="3300984" cy="57626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" dirty="0"/>
              <a:t>Modifiez les styles du texte du masque</a:t>
            </a:r>
          </a:p>
        </p:txBody>
      </p:sp>
      <p:sp>
        <p:nvSpPr>
          <p:cNvPr id="20" name="Espace réservé d’image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1" name="Espace réservé du texte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/>
              <a:t>Cliquez pour modifier les styles du texte du masque</a:t>
            </a:r>
          </a:p>
        </p:txBody>
      </p:sp>
      <p:sp>
        <p:nvSpPr>
          <p:cNvPr id="22" name="Espace réservé du texte 4"/>
          <p:cNvSpPr>
            <a:spLocks noGrp="1"/>
          </p:cNvSpPr>
          <p:nvPr>
            <p:ph type="body" sz="quarter" idx="3" hasCustomPrompt="1"/>
          </p:nvPr>
        </p:nvSpPr>
        <p:spPr>
          <a:xfrm>
            <a:off x="4442788" y="3904106"/>
            <a:ext cx="3300984" cy="57626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" dirty="0"/>
              <a:t>Modifiez les styles du texte du masque</a:t>
            </a:r>
          </a:p>
        </p:txBody>
      </p:sp>
      <p:sp>
        <p:nvSpPr>
          <p:cNvPr id="23" name="Espace réservé d’image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4" name="Espace réservé du texte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/>
              <a:t>Cliquez pour modifier les styles du texte du masque</a:t>
            </a:r>
          </a:p>
        </p:txBody>
      </p:sp>
      <p:sp>
        <p:nvSpPr>
          <p:cNvPr id="25" name="Espace réservé du texte 4"/>
          <p:cNvSpPr>
            <a:spLocks noGrp="1"/>
          </p:cNvSpPr>
          <p:nvPr>
            <p:ph type="body" sz="quarter" idx="13" hasCustomPrompt="1"/>
          </p:nvPr>
        </p:nvSpPr>
        <p:spPr>
          <a:xfrm>
            <a:off x="7966697" y="3904106"/>
            <a:ext cx="3300984" cy="57626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" dirty="0"/>
              <a:t>Modifiez les styles du texte du masque</a:t>
            </a:r>
          </a:p>
        </p:txBody>
      </p:sp>
      <p:sp>
        <p:nvSpPr>
          <p:cNvPr id="26" name="Espace réservé d’image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7" name="Espace réservé du texte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/>
              <a:t>Cliquez pour modifier les styles du texte du masque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3C1E9D0-1A91-439A-8299-279A09FBF35E}" type="datetime1">
              <a:rPr lang="fr-FR" smtClean="0"/>
              <a:t>21/01/2025</a:t>
            </a:fld>
            <a:endParaRPr lang="en-US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3026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 anchor="t"/>
          <a:lstStyle/>
          <a:p>
            <a:pPr lvl="0" rtl="0"/>
            <a:r>
              <a:rPr lang="fr-FR"/>
              <a:t>Cliquez pour modifier les styles du texte du masque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D2C11BE-43AE-4864-8C21-E0CB621AF2ED}" type="datetime1">
              <a:rPr lang="fr-FR" smtClean="0"/>
              <a:t>21/01/2025</a:t>
            </a:fld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41586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 1"/>
          <p:cNvSpPr>
            <a:spLocks noGrp="1"/>
          </p:cNvSpPr>
          <p:nvPr>
            <p:ph type="title" orient="vert" hasCustomPrompt="1"/>
          </p:nvPr>
        </p:nvSpPr>
        <p:spPr>
          <a:xfrm>
            <a:off x="8983068" y="609599"/>
            <a:ext cx="2284487" cy="5181601"/>
          </a:xfrm>
        </p:spPr>
        <p:txBody>
          <a:bodyPr vert="eaVert" rtlCol="0"/>
          <a:lstStyle>
            <a:lvl1pPr algn="l">
              <a:defRPr/>
            </a:lvl1pPr>
          </a:lstStyle>
          <a:p>
            <a:pPr rtl="0"/>
            <a:r>
              <a:rPr lang="fr" dirty="0"/>
              <a:t>Modifiez le style du titre</a:t>
            </a:r>
            <a:endParaRPr lang="en-US" dirty="0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rtlCol="0" anchor="t"/>
          <a:lstStyle/>
          <a:p>
            <a:pPr lvl="0" rtl="0"/>
            <a:r>
              <a:rPr lang="fr-FR"/>
              <a:t>Cliquez pour modifier les styles du texte du masque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37C20FF-A183-44CD-820E-C528520B0905}" type="datetime1">
              <a:rPr lang="fr-FR" smtClean="0"/>
              <a:t>21/01/2025</a:t>
            </a:fld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45277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fr-FR"/>
              <a:t>Cliquez pour modifier les styles du texte du masque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D094AD0-F424-4FFB-98B8-BDBD0ED0D09C}" type="datetime1">
              <a:rPr lang="fr-FR" smtClean="0"/>
              <a:t>21/01/2025</a:t>
            </a:fld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58651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rtlCol="0" anchor="b"/>
          <a:lstStyle>
            <a:lvl1pPr algn="ctr">
              <a:defRPr sz="4000" b="0" cap="none"/>
            </a:lvl1pPr>
          </a:lstStyle>
          <a:p>
            <a:pPr rtl="0"/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rtlCol="0"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C905468-72BC-4E6B-87DB-9FC7B6201883}" type="datetime1">
              <a:rPr lang="fr-FR" smtClean="0"/>
              <a:t>21/01/2025</a:t>
            </a:fld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64868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 rtlCol="0"/>
          <a:lstStyle/>
          <a:p>
            <a:pPr rtl="0"/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 hasCustomPrompt="1"/>
          </p:nvPr>
        </p:nvSpPr>
        <p:spPr>
          <a:xfrm>
            <a:off x="913795" y="2076450"/>
            <a:ext cx="4856841" cy="3622671"/>
          </a:xfrm>
        </p:spPr>
        <p:txBody>
          <a:bodyPr rtlCol="0" anchor="t">
            <a:normAutofit/>
          </a:bodyPr>
          <a:lstStyle>
            <a:lvl1pPr>
              <a:defRPr/>
            </a:lvl1pPr>
          </a:lstStyle>
          <a:p>
            <a:pPr lvl="0" rtl="0"/>
            <a:r>
              <a:rPr lang="fr" dirty="0"/>
              <a:t>Modifiez les styles du texte du masque</a:t>
            </a:r>
          </a:p>
          <a:p>
            <a:pPr lvl="1" rtl="0"/>
            <a:r>
              <a:rPr lang="fr" dirty="0"/>
              <a:t>Deuxième niveau</a:t>
            </a:r>
          </a:p>
          <a:p>
            <a:pPr lvl="2" rtl="0"/>
            <a:r>
              <a:rPr lang="fr" dirty="0"/>
              <a:t>Troisième niveau</a:t>
            </a:r>
          </a:p>
          <a:p>
            <a:pPr lvl="3" rtl="0"/>
            <a:r>
              <a:rPr lang="fr" dirty="0"/>
              <a:t>Quatrième niveau</a:t>
            </a:r>
          </a:p>
          <a:p>
            <a:pPr lvl="4" rtl="0"/>
            <a:r>
              <a:rPr lang="fr" dirty="0"/>
              <a:t>Cinquième niveau</a:t>
            </a:r>
            <a:endParaRPr lang="en-US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 hasCustomPrompt="1"/>
          </p:nvPr>
        </p:nvSpPr>
        <p:spPr>
          <a:xfrm>
            <a:off x="6410716" y="2076451"/>
            <a:ext cx="4856841" cy="3622672"/>
          </a:xfrm>
        </p:spPr>
        <p:txBody>
          <a:bodyPr rtlCol="0" anchor="t">
            <a:normAutofit/>
          </a:bodyPr>
          <a:lstStyle>
            <a:lvl1pPr>
              <a:defRPr/>
            </a:lvl1pPr>
          </a:lstStyle>
          <a:p>
            <a:pPr lvl="0" rtl="0"/>
            <a:r>
              <a:rPr lang="fr" dirty="0"/>
              <a:t>Modifiez les styles du texte du masque</a:t>
            </a:r>
          </a:p>
          <a:p>
            <a:pPr lvl="1" rtl="0"/>
            <a:r>
              <a:rPr lang="fr" dirty="0"/>
              <a:t>Deuxième niveau</a:t>
            </a:r>
          </a:p>
          <a:p>
            <a:pPr lvl="2" rtl="0"/>
            <a:r>
              <a:rPr lang="fr" dirty="0"/>
              <a:t>Troisième niveau</a:t>
            </a:r>
          </a:p>
          <a:p>
            <a:pPr lvl="3" rtl="0"/>
            <a:r>
              <a:rPr lang="fr" dirty="0"/>
              <a:t>Quatrième niveau</a:t>
            </a:r>
          </a:p>
          <a:p>
            <a:pPr lvl="4" rtl="0"/>
            <a:r>
              <a:rPr lang="fr" dirty="0"/>
              <a:t>Cinquième niveau</a:t>
            </a:r>
            <a:endParaRPr lang="en-US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3EA7AC6-29D6-4E4A-9E2D-506FA450F669}" type="datetime1">
              <a:rPr lang="fr-FR" smtClean="0"/>
              <a:t>21/01/2025</a:t>
            </a:fld>
            <a:endParaRPr lang="en-US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51756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Imag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1046013" y="1855153"/>
            <a:ext cx="4764764" cy="692494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" dirty="0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rtlCol="0"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 rtl="0"/>
            <a:r>
              <a:rPr lang="fr-FR"/>
              <a:t>Cliquez pour modifier les styles du texte du masque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  <a:endParaRPr lang="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 hasCustomPrompt="1"/>
          </p:nvPr>
        </p:nvSpPr>
        <p:spPr>
          <a:xfrm>
            <a:off x="6363166" y="1855152"/>
            <a:ext cx="4779582" cy="692495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" dirty="0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rtlCol="0"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 rtl="0"/>
            <a:r>
              <a:rPr lang="fr-FR"/>
              <a:t>Cliquez pour modifier les styles du texte du masque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  <a:endParaRPr lang="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10C01C1-A8A9-41B1-8349-D57B9704EBF0}" type="datetime1">
              <a:rPr lang="fr-FR" smtClean="0"/>
              <a:t>21/01/2025</a:t>
            </a:fld>
            <a:endParaRPr lang="en-US" dirty="0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88870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uniqu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2C28B88-1705-406F-816B-66525F70D2FF}" type="datetime1">
              <a:rPr lang="fr-FR" smtClean="0"/>
              <a:t>21/01/2025</a:t>
            </a:fld>
            <a:endParaRPr lang="en-US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48886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3BB18EB-0F08-4D52-B1C1-2BBAC704D682}" type="datetime1">
              <a:rPr lang="fr-FR" smtClean="0"/>
              <a:t>21/01/2025</a:t>
            </a:fld>
            <a:endParaRPr lang="en-US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59166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rtlCol="0" anchor="b">
            <a:normAutofit/>
          </a:bodyPr>
          <a:lstStyle>
            <a:lvl1pPr algn="ctr">
              <a:defRPr sz="2800" b="0"/>
            </a:lvl1pPr>
          </a:lstStyle>
          <a:p>
            <a:pPr rtl="0"/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 rtlCol="0">
            <a:normAutofit/>
          </a:bodyPr>
          <a:lstStyle/>
          <a:p>
            <a:pPr lvl="0" rtl="0"/>
            <a:r>
              <a:rPr lang="fr-FR"/>
              <a:t>Cliquez pour modifier les styles du texte du masque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1DC856E-E415-49E3-A77A-7948CF583C6E}" type="datetime1">
              <a:rPr lang="fr-FR" smtClean="0"/>
              <a:t>21/01/2025</a:t>
            </a:fld>
            <a:endParaRPr lang="en-US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64791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ag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rtlCol="0" anchor="b">
            <a:noAutofit/>
          </a:bodyPr>
          <a:lstStyle>
            <a:lvl1pPr algn="ctr">
              <a:defRPr sz="3200" b="0"/>
            </a:lvl1pPr>
          </a:lstStyle>
          <a:p>
            <a:pPr rtl="0"/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Espace réservé d’image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fr" dirty="0"/>
              <a:t>Cliquez sur l’icône pour ajouter une image</a:t>
            </a:r>
            <a:endParaRPr lang="en-US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CD2BD9D-9B72-48E5-8E98-62EA1FDA6E9A}" type="datetime1">
              <a:rPr lang="fr-FR" smtClean="0"/>
              <a:t>21/01/2025</a:t>
            </a:fld>
            <a:endParaRPr lang="en-US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algn="l" rtl="0"/>
            <a:endParaRPr lang="en-US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3787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fr"/>
              <a:t>Modifiez le style du titre</a:t>
            </a:r>
            <a:endParaRPr lang="en-US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 rtl="0"/>
            <a:r>
              <a:rPr lang="fr"/>
              <a:t>Modifiez les styles du texte du masque</a:t>
            </a:r>
          </a:p>
          <a:p>
            <a:pPr lvl="1" rtl="0"/>
            <a:r>
              <a:rPr lang="fr"/>
              <a:t>Deuxième niveau</a:t>
            </a:r>
          </a:p>
          <a:p>
            <a:pPr lvl="2" rtl="0"/>
            <a:r>
              <a:rPr lang="fr"/>
              <a:t>Troisième niveau</a:t>
            </a:r>
          </a:p>
          <a:p>
            <a:pPr lvl="3" rtl="0"/>
            <a:r>
              <a:rPr lang="fr"/>
              <a:t>Quatrième niveau</a:t>
            </a:r>
          </a:p>
          <a:p>
            <a:pPr lvl="4" rtl="0"/>
            <a:r>
              <a:rPr lang="fr"/>
              <a:t>Cinquième niveau</a:t>
            </a:r>
            <a:endParaRPr lang="en-US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pPr rtl="0"/>
            <a:fld id="{A7EF5840-517F-44F4-876E-57CDFE3D6418}" type="datetime1">
              <a:rPr lang="fr-FR" smtClean="0"/>
              <a:t>21/01/2025</a:t>
            </a:fld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pPr rtl="0"/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pPr rtl="0"/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980277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3" r:id="rId1"/>
    <p:sldLayoutId id="2147483715" r:id="rId2"/>
    <p:sldLayoutId id="2147483716" r:id="rId3"/>
    <p:sldLayoutId id="2147483714" r:id="rId4"/>
    <p:sldLayoutId id="2147483710" r:id="rId5"/>
    <p:sldLayoutId id="2147483694" r:id="rId6"/>
    <p:sldLayoutId id="2147483695" r:id="rId7"/>
    <p:sldLayoutId id="2147483696" r:id="rId8"/>
    <p:sldLayoutId id="2147483697" r:id="rId9"/>
    <p:sldLayoutId id="2147483699" r:id="rId10"/>
    <p:sldLayoutId id="2147483693" r:id="rId11"/>
    <p:sldLayoutId id="2147483700" r:id="rId12"/>
    <p:sldLayoutId id="2147483701" r:id="rId13"/>
    <p:sldLayoutId id="2147483703" r:id="rId14"/>
    <p:sldLayoutId id="2147483704" r:id="rId15"/>
    <p:sldLayoutId id="2147483702" r:id="rId16"/>
    <p:sldLayoutId id="2147483698" r:id="rId17"/>
  </p:sldLayoutIdLst>
  <p:hf sldNum="0" hdr="0" ftr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20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7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0693" y="1087120"/>
            <a:ext cx="9440034" cy="2648381"/>
          </a:xfrm>
        </p:spPr>
        <p:txBody>
          <a:bodyPr rtlCol="0">
            <a:normAutofit/>
          </a:bodyPr>
          <a:lstStyle/>
          <a:p>
            <a:pPr rtl="0"/>
            <a:r>
              <a:rPr lang="fr" sz="7200" dirty="0"/>
              <a:t>SAE 15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0693" y="3910649"/>
            <a:ext cx="9440034" cy="1397951"/>
          </a:xfrm>
        </p:spPr>
        <p:txBody>
          <a:bodyPr rtlCol="0">
            <a:normAutofit/>
          </a:bodyPr>
          <a:lstStyle/>
          <a:p>
            <a:pPr rtl="0"/>
            <a:r>
              <a:rPr lang="fr" sz="4000" dirty="0"/>
              <a:t>Traiter des données</a:t>
            </a:r>
          </a:p>
        </p:txBody>
      </p:sp>
    </p:spTree>
    <p:extLst>
      <p:ext uri="{BB962C8B-B14F-4D97-AF65-F5344CB8AC3E}">
        <p14:creationId xmlns:p14="http://schemas.microsoft.com/office/powerpoint/2010/main" val="6337383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D6A748D-BEEC-43A4-BFF3-B31C0275A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 rtlCol="0">
            <a:normAutofit/>
          </a:bodyPr>
          <a:lstStyle/>
          <a:p>
            <a:pPr rtl="0"/>
            <a:r>
              <a:rPr lang="fr" dirty="0"/>
              <a:t>Title Lorem Ipsum</a:t>
            </a:r>
          </a:p>
        </p:txBody>
      </p:sp>
      <p:pic>
        <p:nvPicPr>
          <p:cNvPr id="3074" name="Picture 2" descr="Khâgne : comment faire une bonne conclusion ? - Mister Prépa">
            <a:extLst>
              <a:ext uri="{FF2B5EF4-FFF2-40B4-BE49-F238E27FC236}">
                <a16:creationId xmlns:a16="http://schemas.microsoft.com/office/drawing/2014/main" id="{C4F06D9A-67B0-4E1D-81CF-E64E2C9F83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99103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D6A748D-BEEC-43A4-BFF3-B31C0275A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 rtlCol="0">
            <a:normAutofit/>
          </a:bodyPr>
          <a:lstStyle/>
          <a:p>
            <a:pPr rtl="0"/>
            <a:r>
              <a:rPr lang="fr-FR" dirty="0"/>
              <a:t>Où en sont les expérimentations sur la 5G ?</a:t>
            </a:r>
            <a:endParaRPr lang="fr" dirty="0"/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69D33016-8397-4C2B-B0EC-0A32358968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76450"/>
            <a:ext cx="8306405" cy="4088130"/>
          </a:xfrm>
        </p:spPr>
        <p:txBody>
          <a:bodyPr>
            <a:normAutofit lnSpcReduction="10000"/>
          </a:bodyPr>
          <a:lstStyle/>
          <a:p>
            <a:pPr marL="450000" lvl="1" indent="0">
              <a:buNone/>
            </a:pPr>
            <a:r>
              <a:rPr lang="fr-FR" dirty="0"/>
              <a:t>I. Introduction</a:t>
            </a:r>
          </a:p>
          <a:p>
            <a:pPr marL="450000" lvl="1" indent="0">
              <a:buNone/>
            </a:pPr>
            <a:r>
              <a:rPr lang="fr-FR" dirty="0"/>
              <a:t>		a. Accroche</a:t>
            </a:r>
          </a:p>
          <a:p>
            <a:pPr marL="450000" lvl="1" indent="0">
              <a:buNone/>
            </a:pPr>
            <a:r>
              <a:rPr lang="fr-FR" dirty="0"/>
              <a:t>		b. Problématique</a:t>
            </a:r>
          </a:p>
          <a:p>
            <a:pPr marL="450000" lvl="1" indent="0">
              <a:buNone/>
            </a:pPr>
            <a:r>
              <a:rPr lang="fr-FR" dirty="0"/>
              <a:t>		c. Plan</a:t>
            </a:r>
          </a:p>
          <a:p>
            <a:pPr marL="450000" lvl="1" indent="0">
              <a:buNone/>
            </a:pPr>
            <a:r>
              <a:rPr lang="fr-FR" dirty="0"/>
              <a:t>II. Analyse</a:t>
            </a:r>
          </a:p>
          <a:p>
            <a:pPr marL="450000" lvl="1" indent="0">
              <a:buNone/>
            </a:pPr>
            <a:r>
              <a:rPr lang="fr-FR" dirty="0"/>
              <a:t>		a. Implication Régionale Et Acteurs Les Plus engagés</a:t>
            </a:r>
          </a:p>
          <a:p>
            <a:pPr marL="450000" lvl="1" indent="0">
              <a:buNone/>
            </a:pPr>
            <a:r>
              <a:rPr lang="fr-FR" dirty="0"/>
              <a:t>		b. Nombre D'expérimentations 5G Par Région</a:t>
            </a:r>
          </a:p>
          <a:p>
            <a:pPr marL="450000" lvl="1" indent="0">
              <a:buNone/>
            </a:pPr>
            <a:r>
              <a:rPr lang="fr-FR" dirty="0"/>
              <a:t>		c. Répartition Des Sites Par Acteurs</a:t>
            </a:r>
          </a:p>
          <a:p>
            <a:pPr marL="450000" lvl="1" indent="0">
              <a:buNone/>
            </a:pPr>
            <a:r>
              <a:rPr lang="fr-FR" dirty="0"/>
              <a:t>		d. Technologies Les Plus Expérimenté</a:t>
            </a:r>
          </a:p>
        </p:txBody>
      </p:sp>
    </p:spTree>
    <p:extLst>
      <p:ext uri="{BB962C8B-B14F-4D97-AF65-F5344CB8AC3E}">
        <p14:creationId xmlns:p14="http://schemas.microsoft.com/office/powerpoint/2010/main" val="4311498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D6A748D-BEEC-43A4-BFF3-B31C0275A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 rtlCol="0">
            <a:normAutofit fontScale="90000"/>
          </a:bodyPr>
          <a:lstStyle/>
          <a:p>
            <a:pPr rtl="0"/>
            <a:r>
              <a:rPr lang="fr" dirty="0"/>
              <a:t>Implication Régionale </a:t>
            </a:r>
            <a:br>
              <a:rPr lang="fr" dirty="0"/>
            </a:br>
            <a:r>
              <a:rPr lang="fr" dirty="0"/>
              <a:t>Et Acteurs Les Plus engagés</a:t>
            </a:r>
          </a:p>
        </p:txBody>
      </p:sp>
    </p:spTree>
    <p:extLst>
      <p:ext uri="{BB962C8B-B14F-4D97-AF65-F5344CB8AC3E}">
        <p14:creationId xmlns:p14="http://schemas.microsoft.com/office/powerpoint/2010/main" val="11130555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D6A748D-BEEC-43A4-BFF3-B31C0275A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 rtlCol="0">
            <a:normAutofit/>
          </a:bodyPr>
          <a:lstStyle/>
          <a:p>
            <a:pPr rtl="0"/>
            <a:r>
              <a:rPr lang="fr-FR" dirty="0"/>
              <a:t>Nombre D'expérimentations 5G Par Région</a:t>
            </a:r>
            <a:endParaRPr lang="fr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4BA5268E-1290-4C6E-AC00-6690BCF325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4896" y="1953331"/>
            <a:ext cx="8671560" cy="4295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3927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D6A748D-BEEC-43A4-BFF3-B31C0275A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 rtlCol="0">
            <a:normAutofit/>
          </a:bodyPr>
          <a:lstStyle/>
          <a:p>
            <a:pPr rtl="0"/>
            <a:r>
              <a:rPr lang="fr-FR" dirty="0"/>
              <a:t>Répartition Des Sites Par Acteurs</a:t>
            </a:r>
            <a:endParaRPr lang="fr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52DE18BA-02A9-4FF5-B584-E5AE25EB41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7846" y="1958340"/>
            <a:ext cx="5527367" cy="4442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90998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D6A748D-BEEC-43A4-BFF3-B31C0275A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 rtlCol="0">
            <a:normAutofit/>
          </a:bodyPr>
          <a:lstStyle/>
          <a:p>
            <a:pPr rtl="0"/>
            <a:r>
              <a:rPr lang="fr-FR" dirty="0"/>
              <a:t>Technologies Les Plus Expérimenté</a:t>
            </a:r>
            <a:endParaRPr lang="fr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F6A16D87-89BC-4A77-AEFA-55DE988C78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6806" y="1961239"/>
            <a:ext cx="8587740" cy="4287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57525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D6A748D-BEEC-43A4-BFF3-B31C0275A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 rtlCol="0">
            <a:normAutofit/>
          </a:bodyPr>
          <a:lstStyle/>
          <a:p>
            <a:pPr rtl="0"/>
            <a:r>
              <a:rPr lang="fr" dirty="0"/>
              <a:t>Title Lorem Ipsum</a:t>
            </a:r>
          </a:p>
        </p:txBody>
      </p:sp>
      <p:graphicFrame>
        <p:nvGraphicFramePr>
          <p:cNvPr id="4" name="Espace réservé du contenu 2">
            <a:extLst>
              <a:ext uri="{FF2B5EF4-FFF2-40B4-BE49-F238E27FC236}">
                <a16:creationId xmlns:a16="http://schemas.microsoft.com/office/drawing/2014/main" id="{AED04DAF-1E3F-4397-8834-E64118E9B2CD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914400" y="2076450"/>
          <a:ext cx="10353675" cy="37147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148" name="Picture 4" descr="Un mois pour performer en composition française : la conclusion - Mister  Prépa">
            <a:extLst>
              <a:ext uri="{FF2B5EF4-FFF2-40B4-BE49-F238E27FC236}">
                <a16:creationId xmlns:a16="http://schemas.microsoft.com/office/drawing/2014/main" id="{5466DEC4-B64B-4292-8723-BECCDFBAE5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20214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Comment rédiger une introduction percutante pour le web ?">
            <a:extLst>
              <a:ext uri="{FF2B5EF4-FFF2-40B4-BE49-F238E27FC236}">
                <a16:creationId xmlns:a16="http://schemas.microsoft.com/office/drawing/2014/main" id="{9A28A048-FF71-49CE-BB4A-D7306588300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10314" y="0"/>
            <a:ext cx="13354814" cy="6977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90897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D6A748D-BEEC-43A4-BFF3-B31C0275A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 rtlCol="0">
            <a:normAutofit/>
          </a:bodyPr>
          <a:lstStyle/>
          <a:p>
            <a:pPr rtl="0"/>
            <a:r>
              <a:rPr lang="fr" dirty="0"/>
              <a:t>Ressources Utilisées</a:t>
            </a:r>
          </a:p>
        </p:txBody>
      </p:sp>
      <p:graphicFrame>
        <p:nvGraphicFramePr>
          <p:cNvPr id="4" name="Espace réservé du contenu 2">
            <a:extLst>
              <a:ext uri="{FF2B5EF4-FFF2-40B4-BE49-F238E27FC236}">
                <a16:creationId xmlns:a16="http://schemas.microsoft.com/office/drawing/2014/main" id="{AED04DAF-1E3F-4397-8834-E64118E9B2C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43753764"/>
              </p:ext>
            </p:extLst>
          </p:nvPr>
        </p:nvGraphicFramePr>
        <p:xfrm>
          <a:off x="914400" y="2076450"/>
          <a:ext cx="10353675" cy="37147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050" name="Picture 2" descr="Github logo - Icônes Médias sociaux et logos">
            <a:extLst>
              <a:ext uri="{FF2B5EF4-FFF2-40B4-BE49-F238E27FC236}">
                <a16:creationId xmlns:a16="http://schemas.microsoft.com/office/drawing/2014/main" id="{5D5F4CD3-A4AC-4B19-9A40-AE1841AD0E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0050" y="3550472"/>
            <a:ext cx="1770413" cy="1770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ow to use VS Code on FreeBSD | FreeBSD Foundation">
            <a:extLst>
              <a:ext uri="{FF2B5EF4-FFF2-40B4-BE49-F238E27FC236}">
                <a16:creationId xmlns:a16="http://schemas.microsoft.com/office/drawing/2014/main" id="{9A1613C5-521A-4FE3-BCFC-C8EECE1D80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087" y="3606385"/>
            <a:ext cx="17145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Trello - Icônes logo gratuites">
            <a:extLst>
              <a:ext uri="{FF2B5EF4-FFF2-40B4-BE49-F238E27FC236}">
                <a16:creationId xmlns:a16="http://schemas.microsoft.com/office/drawing/2014/main" id="{B097EBA0-EA94-4263-B3B1-F6683D4342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3796" y="3745426"/>
            <a:ext cx="1575459" cy="1575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19936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D6A748D-BEEC-43A4-BFF3-B31C0275A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 rtlCol="0">
            <a:normAutofit/>
          </a:bodyPr>
          <a:lstStyle/>
          <a:p>
            <a:pPr rtl="0"/>
            <a:r>
              <a:rPr lang="fr" dirty="0"/>
              <a:t>Objectifs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8C3565A0-EE9D-419B-ACB4-45CB017B56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6120" y="2269859"/>
            <a:ext cx="3783799" cy="3479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1718C3AE-E9C4-4ABC-AED6-9912719594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4717" y="2407013"/>
            <a:ext cx="3987759" cy="3205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D0600DE5-6E35-4A31-8BE5-10033159A6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235" y="1722120"/>
            <a:ext cx="1645267" cy="4373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56981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D6A748D-BEEC-43A4-BFF3-B31C0275A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53340"/>
            <a:ext cx="10353762" cy="1303020"/>
          </a:xfrm>
        </p:spPr>
        <p:txBody>
          <a:bodyPr rtlCol="0">
            <a:normAutofit/>
          </a:bodyPr>
          <a:lstStyle/>
          <a:p>
            <a:pPr rtl="0"/>
            <a:r>
              <a:rPr lang="fr" dirty="0"/>
              <a:t>Aspect Technique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0AE247B0-0D6A-4D99-9DC3-74F33975976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4161" y="1480510"/>
            <a:ext cx="6347026" cy="4760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73124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D6A748D-BEEC-43A4-BFF3-B31C0275A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 rtlCol="0">
            <a:normAutofit/>
          </a:bodyPr>
          <a:lstStyle/>
          <a:p>
            <a:pPr rtl="0"/>
            <a:r>
              <a:rPr lang="fr" dirty="0"/>
              <a:t>Matrice Des Risques</a:t>
            </a:r>
          </a:p>
        </p:txBody>
      </p:sp>
      <p:graphicFrame>
        <p:nvGraphicFramePr>
          <p:cNvPr id="4" name="Espace réservé du contenu 2">
            <a:extLst>
              <a:ext uri="{FF2B5EF4-FFF2-40B4-BE49-F238E27FC236}">
                <a16:creationId xmlns:a16="http://schemas.microsoft.com/office/drawing/2014/main" id="{AED04DAF-1E3F-4397-8834-E64118E9B2C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61480869"/>
              </p:ext>
            </p:extLst>
          </p:nvPr>
        </p:nvGraphicFramePr>
        <p:xfrm>
          <a:off x="914400" y="2076450"/>
          <a:ext cx="10353675" cy="37147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195612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D6A748D-BEEC-43A4-BFF3-B31C0275A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 rtlCol="0">
            <a:normAutofit/>
          </a:bodyPr>
          <a:lstStyle/>
          <a:p>
            <a:pPr rtl="0"/>
            <a:r>
              <a:rPr lang="fr" dirty="0"/>
              <a:t>Difficultés Rencontrées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E4523855-94B3-403B-A695-8220F1F3A6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500" y="2002957"/>
            <a:ext cx="7630477" cy="4025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1887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D6A748D-BEEC-43A4-BFF3-B31C0275A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 rtlCol="0">
            <a:normAutofit/>
          </a:bodyPr>
          <a:lstStyle/>
          <a:p>
            <a:pPr rtl="0"/>
            <a:r>
              <a:rPr lang="fr" dirty="0"/>
              <a:t>Difficultés Rencontrées</a:t>
            </a:r>
          </a:p>
        </p:txBody>
      </p:sp>
      <p:pic>
        <p:nvPicPr>
          <p:cNvPr id="14" name="Picture 4">
            <a:extLst>
              <a:ext uri="{FF2B5EF4-FFF2-40B4-BE49-F238E27FC236}">
                <a16:creationId xmlns:a16="http://schemas.microsoft.com/office/drawing/2014/main" id="{CB5CC3A4-252C-4BF5-AF73-1D3602C062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9958" y="2099933"/>
            <a:ext cx="7347523" cy="3907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60796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D6A748D-BEEC-43A4-BFF3-B31C0275A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 rtlCol="0">
            <a:normAutofit/>
          </a:bodyPr>
          <a:lstStyle/>
          <a:p>
            <a:pPr rtl="0"/>
            <a:r>
              <a:rPr lang="fr" dirty="0"/>
              <a:t>Difficultés Rencontrées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0D5DA1F4-6DEE-4285-B671-D9459D6DDC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076" y="2820116"/>
            <a:ext cx="9971847" cy="2085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908057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Coffee">
      <a:dk1>
        <a:sysClr val="windowText" lastClr="000000"/>
      </a:dk1>
      <a:lt1>
        <a:sysClr val="window" lastClr="FFFFFF"/>
      </a:lt1>
      <a:dk2>
        <a:srgbClr val="4E3B30"/>
      </a:dk2>
      <a:lt2>
        <a:srgbClr val="F4EEDC"/>
      </a:lt2>
      <a:accent1>
        <a:srgbClr val="CC830E"/>
      </a:accent1>
      <a:accent2>
        <a:srgbClr val="B54C2D"/>
      </a:accent2>
      <a:accent3>
        <a:srgbClr val="99570C"/>
      </a:accent3>
      <a:accent4>
        <a:srgbClr val="C17529"/>
      </a:accent4>
      <a:accent5>
        <a:srgbClr val="A19574"/>
      </a:accent5>
      <a:accent6>
        <a:srgbClr val="A49518"/>
      </a:accent6>
      <a:hlink>
        <a:srgbClr val="AD1F1F"/>
      </a:hlink>
      <a:folHlink>
        <a:srgbClr val="FFC42F"/>
      </a:folHlink>
    </a:clrScheme>
    <a:fontScheme name="Custom 4">
      <a:majorFont>
        <a:latin typeface="Goudy Old Style"/>
        <a:ea typeface=""/>
        <a:cs typeface=""/>
      </a:majorFont>
      <a:minorFont>
        <a:latin typeface="Goudy Old Style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1798776_TF12214701" id="{A4CB04E2-D25E-446E-9946-3788EEAFC8A2}" vid="{C717B0A5-1DBC-4918-B9D4-77A3C79A5DA6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{CB978B12-B2B2-4C75-958A-CD673B71205D}tf12214701_win32</Template>
  <TotalTime>154</TotalTime>
  <Words>154</Words>
  <Application>Microsoft Office PowerPoint</Application>
  <PresentationFormat>Grand écran</PresentationFormat>
  <Paragraphs>34</Paragraphs>
  <Slides>16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16</vt:i4>
      </vt:variant>
    </vt:vector>
  </HeadingPairs>
  <TitlesOfParts>
    <vt:vector size="21" baseType="lpstr">
      <vt:lpstr>Arial</vt:lpstr>
      <vt:lpstr>Calibri</vt:lpstr>
      <vt:lpstr>Goudy Old Style</vt:lpstr>
      <vt:lpstr>Wingdings 2</vt:lpstr>
      <vt:lpstr>SlateVTI</vt:lpstr>
      <vt:lpstr>SAE 15</vt:lpstr>
      <vt:lpstr>Présentation PowerPoint</vt:lpstr>
      <vt:lpstr>Ressources Utilisées</vt:lpstr>
      <vt:lpstr>Objectifs</vt:lpstr>
      <vt:lpstr>Aspect Technique</vt:lpstr>
      <vt:lpstr>Matrice Des Risques</vt:lpstr>
      <vt:lpstr>Difficultés Rencontrées</vt:lpstr>
      <vt:lpstr>Difficultés Rencontrées</vt:lpstr>
      <vt:lpstr>Difficultés Rencontrées</vt:lpstr>
      <vt:lpstr>Title Lorem Ipsum</vt:lpstr>
      <vt:lpstr>Où en sont les expérimentations sur la 5G ?</vt:lpstr>
      <vt:lpstr>Implication Régionale  Et Acteurs Les Plus engagés</vt:lpstr>
      <vt:lpstr>Nombre D'expérimentations 5G Par Région</vt:lpstr>
      <vt:lpstr>Répartition Des Sites Par Acteurs</vt:lpstr>
      <vt:lpstr>Technologies Les Plus Expérimenté</vt:lpstr>
      <vt:lpstr>Title Lorem Ipsum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SAE 15</dc:title>
  <dc:creator>Slayz ツ</dc:creator>
  <cp:lastModifiedBy>Slayz ツ</cp:lastModifiedBy>
  <cp:revision>12</cp:revision>
  <dcterms:created xsi:type="dcterms:W3CDTF">2025-01-20T15:45:07Z</dcterms:created>
  <dcterms:modified xsi:type="dcterms:W3CDTF">2025-01-21T02:31:41Z</dcterms:modified>
</cp:coreProperties>
</file>